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1"/>
  </p:notesMasterIdLst>
  <p:sldIdLst>
    <p:sldId id="261" r:id="rId5"/>
    <p:sldId id="280" r:id="rId6"/>
    <p:sldId id="281" r:id="rId7"/>
    <p:sldId id="283" r:id="rId8"/>
    <p:sldId id="284" r:id="rId9"/>
    <p:sldId id="286"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FEE9AD-DB48-486A-96B4-78C57FC28BA1}" v="1" dt="2021-09-28T09:00:47.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3FDFE1-4DD6-437C-8278-A8E60309023F}" type="datetimeFigureOut">
              <a:rPr lang="de-CH" smtClean="0"/>
              <a:t>28.09.2021</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F54CE-09F6-439B-B32B-28AE08FDBF03}" type="slidenum">
              <a:rPr lang="de-CH" smtClean="0"/>
              <a:t>‹Nr.›</a:t>
            </a:fld>
            <a:endParaRPr lang="de-CH"/>
          </a:p>
        </p:txBody>
      </p:sp>
    </p:spTree>
    <p:extLst>
      <p:ext uri="{BB962C8B-B14F-4D97-AF65-F5344CB8AC3E}">
        <p14:creationId xmlns:p14="http://schemas.microsoft.com/office/powerpoint/2010/main" val="3601551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73BAC2-9E7E-461A-A984-5945F560ABA4}"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55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Unterstützüng</a:t>
            </a:r>
            <a:r>
              <a:rPr lang="de-DE" dirty="0"/>
              <a:t> der </a:t>
            </a:r>
            <a:r>
              <a:rPr lang="de-DE" dirty="0" err="1"/>
              <a:t>Avina</a:t>
            </a:r>
            <a:r>
              <a:rPr lang="de-DE" dirty="0"/>
              <a:t> Stiftung erwähnen.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73BAC2-9E7E-461A-A984-5945F560ABA4}"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746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Unterstützüng</a:t>
            </a:r>
            <a:r>
              <a:rPr lang="de-DE" dirty="0"/>
              <a:t> der </a:t>
            </a:r>
            <a:r>
              <a:rPr lang="de-DE" dirty="0" err="1"/>
              <a:t>Avina</a:t>
            </a:r>
            <a:r>
              <a:rPr lang="de-DE" dirty="0"/>
              <a:t> Stiftung erwähnen.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73BAC2-9E7E-461A-A984-5945F560ABA4}"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5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Unterstützüng</a:t>
            </a:r>
            <a:r>
              <a:rPr lang="de-DE" dirty="0"/>
              <a:t> der </a:t>
            </a:r>
            <a:r>
              <a:rPr lang="de-DE" dirty="0" err="1"/>
              <a:t>Avina</a:t>
            </a:r>
            <a:r>
              <a:rPr lang="de-DE" dirty="0"/>
              <a:t> Stiftung erwähnen.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73BAC2-9E7E-461A-A984-5945F560ABA4}"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183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Unterstützüng</a:t>
            </a:r>
            <a:r>
              <a:rPr lang="de-DE" dirty="0"/>
              <a:t> der </a:t>
            </a:r>
            <a:r>
              <a:rPr lang="de-DE" dirty="0" err="1"/>
              <a:t>Avina</a:t>
            </a:r>
            <a:r>
              <a:rPr lang="de-DE" dirty="0"/>
              <a:t> Stiftung erwähnen.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73BAC2-9E7E-461A-A984-5945F560ABA4}"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2278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Unterstützüng</a:t>
            </a:r>
            <a:r>
              <a:rPr lang="de-DE" dirty="0"/>
              <a:t> der </a:t>
            </a:r>
            <a:r>
              <a:rPr lang="de-DE" dirty="0" err="1"/>
              <a:t>Avina</a:t>
            </a:r>
            <a:r>
              <a:rPr lang="de-DE" dirty="0"/>
              <a:t> Stiftung erwähnen.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73BAC2-9E7E-461A-A984-5945F560ABA4}"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478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1A226C-5211-4908-B91F-F6A72D94631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5DD1A204-CB55-4D12-A0EC-3CCFE23875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13D891D6-6DF8-4AA3-9D38-B2D423D82A96}"/>
              </a:ext>
            </a:extLst>
          </p:cNvPr>
          <p:cNvSpPr>
            <a:spLocks noGrp="1"/>
          </p:cNvSpPr>
          <p:nvPr>
            <p:ph type="dt" sz="half" idx="10"/>
          </p:nvPr>
        </p:nvSpPr>
        <p:spPr/>
        <p:txBody>
          <a:bodyPr/>
          <a:lstStyle/>
          <a:p>
            <a:endParaRPr lang="de-CH"/>
          </a:p>
        </p:txBody>
      </p:sp>
      <p:sp>
        <p:nvSpPr>
          <p:cNvPr id="5" name="Fußzeilenplatzhalter 4">
            <a:extLst>
              <a:ext uri="{FF2B5EF4-FFF2-40B4-BE49-F238E27FC236}">
                <a16:creationId xmlns:a16="http://schemas.microsoft.com/office/drawing/2014/main" id="{407892D5-A262-4914-A8B8-72E85B2676CF}"/>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6" name="Foliennummernplatzhalter 5">
            <a:extLst>
              <a:ext uri="{FF2B5EF4-FFF2-40B4-BE49-F238E27FC236}">
                <a16:creationId xmlns:a16="http://schemas.microsoft.com/office/drawing/2014/main" id="{DABEFACB-FE35-4D65-A1CD-F15F7BCA4105}"/>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1962269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2FA3DA-5835-43C0-820F-D4BB3FD314F8}"/>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CBCC7A3D-E679-441E-99D7-DF6CB03727B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70857D6C-67E1-4639-ADC2-C89C2828BB2A}"/>
              </a:ext>
            </a:extLst>
          </p:cNvPr>
          <p:cNvSpPr>
            <a:spLocks noGrp="1"/>
          </p:cNvSpPr>
          <p:nvPr>
            <p:ph type="dt" sz="half" idx="10"/>
          </p:nvPr>
        </p:nvSpPr>
        <p:spPr/>
        <p:txBody>
          <a:bodyPr/>
          <a:lstStyle/>
          <a:p>
            <a:endParaRPr lang="de-CH"/>
          </a:p>
        </p:txBody>
      </p:sp>
      <p:sp>
        <p:nvSpPr>
          <p:cNvPr id="5" name="Fußzeilenplatzhalter 4">
            <a:extLst>
              <a:ext uri="{FF2B5EF4-FFF2-40B4-BE49-F238E27FC236}">
                <a16:creationId xmlns:a16="http://schemas.microsoft.com/office/drawing/2014/main" id="{9D16D70E-E74D-44EA-8D95-D79250F30A5A}"/>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6" name="Foliennummernplatzhalter 5">
            <a:extLst>
              <a:ext uri="{FF2B5EF4-FFF2-40B4-BE49-F238E27FC236}">
                <a16:creationId xmlns:a16="http://schemas.microsoft.com/office/drawing/2014/main" id="{5A32C4FE-6EFA-49E2-8EFF-0A9F6C8836C6}"/>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2433452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4565FB-381E-4F3B-9C52-3BCCDE61B17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807C668D-DBD7-4CCE-9FE9-598AEA11B3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35C5D7D-5656-4379-B074-05854261978E}"/>
              </a:ext>
            </a:extLst>
          </p:cNvPr>
          <p:cNvSpPr>
            <a:spLocks noGrp="1"/>
          </p:cNvSpPr>
          <p:nvPr>
            <p:ph type="dt" sz="half" idx="10"/>
          </p:nvPr>
        </p:nvSpPr>
        <p:spPr/>
        <p:txBody>
          <a:bodyPr/>
          <a:lstStyle/>
          <a:p>
            <a:endParaRPr lang="de-CH"/>
          </a:p>
        </p:txBody>
      </p:sp>
      <p:sp>
        <p:nvSpPr>
          <p:cNvPr id="5" name="Fußzeilenplatzhalter 4">
            <a:extLst>
              <a:ext uri="{FF2B5EF4-FFF2-40B4-BE49-F238E27FC236}">
                <a16:creationId xmlns:a16="http://schemas.microsoft.com/office/drawing/2014/main" id="{E79BC74B-3846-47BB-B3F9-73A5BBDFECEA}"/>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6" name="Foliennummernplatzhalter 5">
            <a:extLst>
              <a:ext uri="{FF2B5EF4-FFF2-40B4-BE49-F238E27FC236}">
                <a16:creationId xmlns:a16="http://schemas.microsoft.com/office/drawing/2014/main" id="{FA362036-7FF0-45CE-AAA4-416845688ECA}"/>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1275705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8EBC62-0761-4AD6-9F34-888C577ADDD6}"/>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0EB50475-6DBC-4ADB-AC36-20A3AE0942E0}"/>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EB59E35B-820E-48F6-AC53-2DEA6ACF21DA}"/>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9DE4872D-2262-4DBF-9D85-AB5BD69838BC}"/>
              </a:ext>
            </a:extLst>
          </p:cNvPr>
          <p:cNvSpPr>
            <a:spLocks noGrp="1"/>
          </p:cNvSpPr>
          <p:nvPr>
            <p:ph type="dt" sz="half" idx="10"/>
          </p:nvPr>
        </p:nvSpPr>
        <p:spPr/>
        <p:txBody>
          <a:bodyPr/>
          <a:lstStyle/>
          <a:p>
            <a:endParaRPr lang="de-CH"/>
          </a:p>
        </p:txBody>
      </p:sp>
      <p:sp>
        <p:nvSpPr>
          <p:cNvPr id="6" name="Fußzeilenplatzhalter 5">
            <a:extLst>
              <a:ext uri="{FF2B5EF4-FFF2-40B4-BE49-F238E27FC236}">
                <a16:creationId xmlns:a16="http://schemas.microsoft.com/office/drawing/2014/main" id="{08FA430F-7B14-4C99-BE1A-A1811F21B3E0}"/>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7" name="Foliennummernplatzhalter 6">
            <a:extLst>
              <a:ext uri="{FF2B5EF4-FFF2-40B4-BE49-F238E27FC236}">
                <a16:creationId xmlns:a16="http://schemas.microsoft.com/office/drawing/2014/main" id="{F31622C6-C998-4573-9BFB-5D622BCC92CB}"/>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821737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98FA47-645C-49D6-BC1A-0864CCC008E6}"/>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9104C98B-2829-485F-884B-0B68D2155C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B661DCA-FAC1-47F6-8EAB-0DF88D90965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23EFDD16-A390-4D2F-ACCF-414FF8F4B5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328C376-6D87-4146-AF9A-196A3CE2B99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E825CB3C-1FD3-4704-BD29-52E628CC2700}"/>
              </a:ext>
            </a:extLst>
          </p:cNvPr>
          <p:cNvSpPr>
            <a:spLocks noGrp="1"/>
          </p:cNvSpPr>
          <p:nvPr>
            <p:ph type="dt" sz="half" idx="10"/>
          </p:nvPr>
        </p:nvSpPr>
        <p:spPr/>
        <p:txBody>
          <a:bodyPr/>
          <a:lstStyle/>
          <a:p>
            <a:endParaRPr lang="de-CH"/>
          </a:p>
        </p:txBody>
      </p:sp>
      <p:sp>
        <p:nvSpPr>
          <p:cNvPr id="8" name="Fußzeilenplatzhalter 7">
            <a:extLst>
              <a:ext uri="{FF2B5EF4-FFF2-40B4-BE49-F238E27FC236}">
                <a16:creationId xmlns:a16="http://schemas.microsoft.com/office/drawing/2014/main" id="{81F2604B-2D2B-4E92-BD62-9A314B34659E}"/>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9" name="Foliennummernplatzhalter 8">
            <a:extLst>
              <a:ext uri="{FF2B5EF4-FFF2-40B4-BE49-F238E27FC236}">
                <a16:creationId xmlns:a16="http://schemas.microsoft.com/office/drawing/2014/main" id="{1ED23D02-C1F6-4A5E-9553-4117DA0B0443}"/>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3377294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8F29A-3A2C-49BE-B086-54C56C07A4C0}"/>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04B7CCAB-8A43-4F7A-A635-CB108B4FE5A2}"/>
              </a:ext>
            </a:extLst>
          </p:cNvPr>
          <p:cNvSpPr>
            <a:spLocks noGrp="1"/>
          </p:cNvSpPr>
          <p:nvPr>
            <p:ph type="dt" sz="half" idx="10"/>
          </p:nvPr>
        </p:nvSpPr>
        <p:spPr/>
        <p:txBody>
          <a:bodyPr/>
          <a:lstStyle/>
          <a:p>
            <a:endParaRPr lang="de-CH"/>
          </a:p>
        </p:txBody>
      </p:sp>
      <p:sp>
        <p:nvSpPr>
          <p:cNvPr id="4" name="Fußzeilenplatzhalter 3">
            <a:extLst>
              <a:ext uri="{FF2B5EF4-FFF2-40B4-BE49-F238E27FC236}">
                <a16:creationId xmlns:a16="http://schemas.microsoft.com/office/drawing/2014/main" id="{B290C212-E37C-4EB6-92F2-55A167D47B3E}"/>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5" name="Foliennummernplatzhalter 4">
            <a:extLst>
              <a:ext uri="{FF2B5EF4-FFF2-40B4-BE49-F238E27FC236}">
                <a16:creationId xmlns:a16="http://schemas.microsoft.com/office/drawing/2014/main" id="{678BBDB2-C193-43DA-97C5-92284F6E0254}"/>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3645796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D910310-EEEB-43EB-8E02-331142DCCCA4}"/>
              </a:ext>
            </a:extLst>
          </p:cNvPr>
          <p:cNvSpPr>
            <a:spLocks noGrp="1"/>
          </p:cNvSpPr>
          <p:nvPr>
            <p:ph type="dt" sz="half" idx="10"/>
          </p:nvPr>
        </p:nvSpPr>
        <p:spPr/>
        <p:txBody>
          <a:bodyPr/>
          <a:lstStyle/>
          <a:p>
            <a:endParaRPr lang="de-CH"/>
          </a:p>
        </p:txBody>
      </p:sp>
      <p:sp>
        <p:nvSpPr>
          <p:cNvPr id="3" name="Fußzeilenplatzhalter 2">
            <a:extLst>
              <a:ext uri="{FF2B5EF4-FFF2-40B4-BE49-F238E27FC236}">
                <a16:creationId xmlns:a16="http://schemas.microsoft.com/office/drawing/2014/main" id="{A2DEB86C-6158-46F5-9033-B2D88346C244}"/>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4" name="Foliennummernplatzhalter 3">
            <a:extLst>
              <a:ext uri="{FF2B5EF4-FFF2-40B4-BE49-F238E27FC236}">
                <a16:creationId xmlns:a16="http://schemas.microsoft.com/office/drawing/2014/main" id="{6A46A20D-29C8-4790-B263-539C5BDDD882}"/>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3735389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9BEB86-E09A-45E3-A1B0-BED8AEC2653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BDFD5743-E8AF-4EF6-A639-560391A8FA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B2D31059-6B5C-4A30-B02E-575F3839DF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8AE0E52-C144-4459-A433-FD36E22BA6EF}"/>
              </a:ext>
            </a:extLst>
          </p:cNvPr>
          <p:cNvSpPr>
            <a:spLocks noGrp="1"/>
          </p:cNvSpPr>
          <p:nvPr>
            <p:ph type="dt" sz="half" idx="10"/>
          </p:nvPr>
        </p:nvSpPr>
        <p:spPr/>
        <p:txBody>
          <a:bodyPr/>
          <a:lstStyle/>
          <a:p>
            <a:endParaRPr lang="de-CH"/>
          </a:p>
        </p:txBody>
      </p:sp>
      <p:sp>
        <p:nvSpPr>
          <p:cNvPr id="6" name="Fußzeilenplatzhalter 5">
            <a:extLst>
              <a:ext uri="{FF2B5EF4-FFF2-40B4-BE49-F238E27FC236}">
                <a16:creationId xmlns:a16="http://schemas.microsoft.com/office/drawing/2014/main" id="{81D4BCC6-1BD1-4418-A617-2F662BEDA41D}"/>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7" name="Foliennummernplatzhalter 6">
            <a:extLst>
              <a:ext uri="{FF2B5EF4-FFF2-40B4-BE49-F238E27FC236}">
                <a16:creationId xmlns:a16="http://schemas.microsoft.com/office/drawing/2014/main" id="{EDF0D063-FEC8-4260-B8F9-E7696FC7BFD9}"/>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2705090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2DBC5A-F534-4680-B6D3-51C7D546036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05195640-E55F-497C-BF06-1706A2F46B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F1B8EDEC-3FA0-4324-8118-3F24C3B7CB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1F93DEC-F343-4F6B-B36E-91884661AFEA}"/>
              </a:ext>
            </a:extLst>
          </p:cNvPr>
          <p:cNvSpPr>
            <a:spLocks noGrp="1"/>
          </p:cNvSpPr>
          <p:nvPr>
            <p:ph type="dt" sz="half" idx="10"/>
          </p:nvPr>
        </p:nvSpPr>
        <p:spPr/>
        <p:txBody>
          <a:bodyPr/>
          <a:lstStyle/>
          <a:p>
            <a:endParaRPr lang="de-CH"/>
          </a:p>
        </p:txBody>
      </p:sp>
      <p:sp>
        <p:nvSpPr>
          <p:cNvPr id="6" name="Fußzeilenplatzhalter 5">
            <a:extLst>
              <a:ext uri="{FF2B5EF4-FFF2-40B4-BE49-F238E27FC236}">
                <a16:creationId xmlns:a16="http://schemas.microsoft.com/office/drawing/2014/main" id="{27A1C4C6-2682-4D71-AB89-404CBF1C0558}"/>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7" name="Foliennummernplatzhalter 6">
            <a:extLst>
              <a:ext uri="{FF2B5EF4-FFF2-40B4-BE49-F238E27FC236}">
                <a16:creationId xmlns:a16="http://schemas.microsoft.com/office/drawing/2014/main" id="{A4617DCB-FC4C-43C6-8D7C-3E1260CE955E}"/>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1426979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1F08C-089A-454F-8F96-1E88D0523B91}"/>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F1AE1873-7D89-4045-BDC3-727908C6841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66F266E4-F958-41C6-84B1-29330D08688A}"/>
              </a:ext>
            </a:extLst>
          </p:cNvPr>
          <p:cNvSpPr>
            <a:spLocks noGrp="1"/>
          </p:cNvSpPr>
          <p:nvPr>
            <p:ph type="dt" sz="half" idx="10"/>
          </p:nvPr>
        </p:nvSpPr>
        <p:spPr/>
        <p:txBody>
          <a:bodyPr/>
          <a:lstStyle/>
          <a:p>
            <a:endParaRPr lang="de-CH"/>
          </a:p>
        </p:txBody>
      </p:sp>
      <p:sp>
        <p:nvSpPr>
          <p:cNvPr id="5" name="Fußzeilenplatzhalter 4">
            <a:extLst>
              <a:ext uri="{FF2B5EF4-FFF2-40B4-BE49-F238E27FC236}">
                <a16:creationId xmlns:a16="http://schemas.microsoft.com/office/drawing/2014/main" id="{925ACFBD-413C-46E6-9676-DD2DA0880810}"/>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6" name="Foliennummernplatzhalter 5">
            <a:extLst>
              <a:ext uri="{FF2B5EF4-FFF2-40B4-BE49-F238E27FC236}">
                <a16:creationId xmlns:a16="http://schemas.microsoft.com/office/drawing/2014/main" id="{7032026D-AD88-4689-998E-08B433A5F0DB}"/>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1635918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784C8CA-311B-4980-B598-F1AFDF65860B}"/>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7B5FBCB0-CABA-4287-85E8-ECDD7098BA0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01BFFF18-C6AB-4916-B678-3B8EA31E2D91}"/>
              </a:ext>
            </a:extLst>
          </p:cNvPr>
          <p:cNvSpPr>
            <a:spLocks noGrp="1"/>
          </p:cNvSpPr>
          <p:nvPr>
            <p:ph type="dt" sz="half" idx="10"/>
          </p:nvPr>
        </p:nvSpPr>
        <p:spPr/>
        <p:txBody>
          <a:bodyPr/>
          <a:lstStyle/>
          <a:p>
            <a:endParaRPr lang="de-CH"/>
          </a:p>
        </p:txBody>
      </p:sp>
      <p:sp>
        <p:nvSpPr>
          <p:cNvPr id="5" name="Fußzeilenplatzhalter 4">
            <a:extLst>
              <a:ext uri="{FF2B5EF4-FFF2-40B4-BE49-F238E27FC236}">
                <a16:creationId xmlns:a16="http://schemas.microsoft.com/office/drawing/2014/main" id="{14EB185A-3F50-49EC-9ADF-FCF10E0AE6A3}"/>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a:p>
        </p:txBody>
      </p:sp>
      <p:sp>
        <p:nvSpPr>
          <p:cNvPr id="6" name="Foliennummernplatzhalter 5">
            <a:extLst>
              <a:ext uri="{FF2B5EF4-FFF2-40B4-BE49-F238E27FC236}">
                <a16:creationId xmlns:a16="http://schemas.microsoft.com/office/drawing/2014/main" id="{6324ABDB-4F15-47A0-B3B4-467CD08F81FA}"/>
              </a:ext>
            </a:extLst>
          </p:cNvPr>
          <p:cNvSpPr>
            <a:spLocks noGrp="1"/>
          </p:cNvSpPr>
          <p:nvPr>
            <p:ph type="sldNum" sz="quarter" idx="12"/>
          </p:nvPr>
        </p:nvSpPr>
        <p:spPr/>
        <p:txBody>
          <a:bodyPr/>
          <a:lstStyle/>
          <a:p>
            <a:fld id="{C52ADC63-6441-4653-8ECA-654C3B7D7AF5}" type="slidenum">
              <a:rPr lang="de-CH" smtClean="0"/>
              <a:t>‹Nr.›</a:t>
            </a:fld>
            <a:endParaRPr lang="de-CH"/>
          </a:p>
        </p:txBody>
      </p:sp>
    </p:spTree>
    <p:extLst>
      <p:ext uri="{BB962C8B-B14F-4D97-AF65-F5344CB8AC3E}">
        <p14:creationId xmlns:p14="http://schemas.microsoft.com/office/powerpoint/2010/main" val="2540152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6BF376B5-491F-F944-8CD6-ADD0D7279779}"/>
              </a:ext>
            </a:extLst>
          </p:cNvPr>
          <p:cNvSpPr>
            <a:spLocks noGrp="1"/>
          </p:cNvSpPr>
          <p:nvPr>
            <p:ph type="pic" sz="quarter" idx="13" hasCustomPrompt="1"/>
          </p:nvPr>
        </p:nvSpPr>
        <p:spPr>
          <a:xfrm>
            <a:off x="7515616" y="0"/>
            <a:ext cx="4676384" cy="6858000"/>
          </a:xfrm>
          <a:solidFill>
            <a:schemeClr val="bg1">
              <a:lumMod val="95000"/>
            </a:schemeClr>
          </a:solidFill>
        </p:spPr>
        <p:txBody>
          <a:bodyPr>
            <a:normAutofit/>
          </a:bodyPr>
          <a:lstStyle>
            <a:lvl1pPr marL="0" indent="0" algn="ctr">
              <a:lnSpc>
                <a:spcPct val="300000"/>
              </a:lnSpc>
              <a:buNone/>
              <a:defRPr sz="1800" b="1" i="0">
                <a:solidFill>
                  <a:schemeClr val="tx1">
                    <a:lumMod val="65000"/>
                    <a:lumOff val="35000"/>
                  </a:schemeClr>
                </a:solidFill>
              </a:defRPr>
            </a:lvl1pPr>
          </a:lstStyle>
          <a:p>
            <a:r>
              <a:rPr lang="de-CH" dirty="0"/>
              <a:t>Bild einfügen mit Klick auf das Icon.</a:t>
            </a:r>
          </a:p>
        </p:txBody>
      </p:sp>
      <p:sp>
        <p:nvSpPr>
          <p:cNvPr id="7" name="Rechteck 6">
            <a:extLst>
              <a:ext uri="{FF2B5EF4-FFF2-40B4-BE49-F238E27FC236}">
                <a16:creationId xmlns:a16="http://schemas.microsoft.com/office/drawing/2014/main" id="{5E0F9E2E-078F-3043-B3ED-A6E8100002A4}"/>
              </a:ext>
            </a:extLst>
          </p:cNvPr>
          <p:cNvSpPr/>
          <p:nvPr userDrawn="1"/>
        </p:nvSpPr>
        <p:spPr>
          <a:xfrm>
            <a:off x="0" y="0"/>
            <a:ext cx="7515616" cy="6858000"/>
          </a:xfrm>
          <a:prstGeom prst="rect">
            <a:avLst/>
          </a:prstGeom>
          <a:gradFill>
            <a:gsLst>
              <a:gs pos="0">
                <a:srgbClr val="135C96"/>
              </a:gs>
              <a:gs pos="100000">
                <a:srgbClr val="0C3F69"/>
              </a:gs>
            </a:gsLst>
            <a:lin ang="0" scaled="0"/>
          </a:gradFill>
          <a:effectLst>
            <a:outerShdw blurRad="346971" dist="39128" dir="9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2" name="Titel 1">
            <a:extLst>
              <a:ext uri="{FF2B5EF4-FFF2-40B4-BE49-F238E27FC236}">
                <a16:creationId xmlns:a16="http://schemas.microsoft.com/office/drawing/2014/main" id="{1BC18AB6-8FA5-8141-959C-861A076F8864}"/>
              </a:ext>
            </a:extLst>
          </p:cNvPr>
          <p:cNvSpPr>
            <a:spLocks noGrp="1"/>
          </p:cNvSpPr>
          <p:nvPr>
            <p:ph type="ctrTitle" hasCustomPrompt="1"/>
          </p:nvPr>
        </p:nvSpPr>
        <p:spPr>
          <a:xfrm>
            <a:off x="838200" y="1888203"/>
            <a:ext cx="6101219" cy="1655762"/>
          </a:xfrm>
        </p:spPr>
        <p:txBody>
          <a:bodyPr anchor="b">
            <a:normAutofit/>
          </a:bodyPr>
          <a:lstStyle>
            <a:lvl1pPr algn="l">
              <a:defRPr sz="5000" b="1">
                <a:solidFill>
                  <a:schemeClr val="bg1"/>
                </a:solidFill>
              </a:defRPr>
            </a:lvl1pPr>
          </a:lstStyle>
          <a:p>
            <a:r>
              <a:rPr lang="de-DE"/>
              <a:t>Titel steht hier auf zwei oder drei Zeilen</a:t>
            </a:r>
            <a:endParaRPr lang="de-CH"/>
          </a:p>
        </p:txBody>
      </p:sp>
      <p:sp>
        <p:nvSpPr>
          <p:cNvPr id="3" name="Untertitel 2">
            <a:extLst>
              <a:ext uri="{FF2B5EF4-FFF2-40B4-BE49-F238E27FC236}">
                <a16:creationId xmlns:a16="http://schemas.microsoft.com/office/drawing/2014/main" id="{33FDB72A-96B0-114E-B1B0-CE24D409F952}"/>
              </a:ext>
            </a:extLst>
          </p:cNvPr>
          <p:cNvSpPr>
            <a:spLocks noGrp="1"/>
          </p:cNvSpPr>
          <p:nvPr>
            <p:ph type="subTitle" idx="1" hasCustomPrompt="1"/>
          </p:nvPr>
        </p:nvSpPr>
        <p:spPr>
          <a:xfrm>
            <a:off x="838200" y="3911613"/>
            <a:ext cx="6101219" cy="55077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Hier kann ein Untertitel stehen.</a:t>
            </a:r>
            <a:endParaRPr lang="de-CH"/>
          </a:p>
        </p:txBody>
      </p:sp>
      <p:sp>
        <p:nvSpPr>
          <p:cNvPr id="6" name="Foliennummernplatzhalter 5">
            <a:extLst>
              <a:ext uri="{FF2B5EF4-FFF2-40B4-BE49-F238E27FC236}">
                <a16:creationId xmlns:a16="http://schemas.microsoft.com/office/drawing/2014/main" id="{564CB491-E4B4-3C44-B8C7-2F9481EF565D}"/>
              </a:ext>
            </a:extLst>
          </p:cNvPr>
          <p:cNvSpPr>
            <a:spLocks noGrp="1"/>
          </p:cNvSpPr>
          <p:nvPr>
            <p:ph type="sldNum" sz="quarter" idx="12"/>
          </p:nvPr>
        </p:nvSpPr>
        <p:spPr>
          <a:xfrm>
            <a:off x="8610600" y="6356350"/>
            <a:ext cx="3226496" cy="365125"/>
          </a:xfrm>
        </p:spPr>
        <p:txBody>
          <a:bodyPr/>
          <a:lstStyle>
            <a:lvl1pPr>
              <a:defRPr sz="1400" b="1">
                <a:solidFill>
                  <a:srgbClr val="0C3F69"/>
                </a:solidFill>
              </a:defRPr>
            </a:lvl1pPr>
          </a:lstStyle>
          <a:p>
            <a:fld id="{EA71980B-6262-4A49-A819-8383FB266CB1}" type="slidenum">
              <a:rPr lang="de-CH" smtClean="0"/>
              <a:pPr/>
              <a:t>‹Nr.›</a:t>
            </a:fld>
            <a:endParaRPr lang="de-CH" dirty="0"/>
          </a:p>
        </p:txBody>
      </p:sp>
      <p:pic>
        <p:nvPicPr>
          <p:cNvPr id="8" name="Grafik 7">
            <a:extLst>
              <a:ext uri="{FF2B5EF4-FFF2-40B4-BE49-F238E27FC236}">
                <a16:creationId xmlns:a16="http://schemas.microsoft.com/office/drawing/2014/main" id="{D8BC416C-B92A-2047-8CB2-CB3BDE60911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8200" y="602079"/>
            <a:ext cx="1556498" cy="546271"/>
          </a:xfrm>
          <a:prstGeom prst="rect">
            <a:avLst/>
          </a:prstGeom>
        </p:spPr>
      </p:pic>
      <p:sp>
        <p:nvSpPr>
          <p:cNvPr id="12" name="Bildplatzhalter 11">
            <a:extLst>
              <a:ext uri="{FF2B5EF4-FFF2-40B4-BE49-F238E27FC236}">
                <a16:creationId xmlns:a16="http://schemas.microsoft.com/office/drawing/2014/main" id="{248AA594-E959-B845-AD03-F7BFD584692D}"/>
              </a:ext>
            </a:extLst>
          </p:cNvPr>
          <p:cNvSpPr>
            <a:spLocks noGrp="1"/>
          </p:cNvSpPr>
          <p:nvPr>
            <p:ph type="pic" sz="quarter" idx="14" hasCustomPrompt="1"/>
          </p:nvPr>
        </p:nvSpPr>
        <p:spPr>
          <a:xfrm>
            <a:off x="838199" y="5538662"/>
            <a:ext cx="1679713" cy="717259"/>
          </a:xfrm>
          <a:solidFill>
            <a:schemeClr val="bg1"/>
          </a:solidFill>
          <a:effectLst>
            <a:outerShdw blurRad="313505" dist="66397" dir="2700000" algn="tl" rotWithShape="0">
              <a:prstClr val="black">
                <a:alpha val="10000"/>
              </a:prstClr>
            </a:outerShdw>
          </a:effectLst>
        </p:spPr>
        <p:txBody>
          <a:bodyPr>
            <a:normAutofit/>
          </a:bodyPr>
          <a:lstStyle>
            <a:lvl1pPr marL="0" indent="0" algn="ctr">
              <a:buNone/>
              <a:defRPr sz="1500" b="1">
                <a:solidFill>
                  <a:srgbClr val="0C3F69"/>
                </a:solidFill>
              </a:defRPr>
            </a:lvl1pPr>
          </a:lstStyle>
          <a:p>
            <a:r>
              <a:rPr lang="de-CH" dirty="0"/>
              <a:t>Logo hinzufügen</a:t>
            </a:r>
          </a:p>
        </p:txBody>
      </p:sp>
      <p:sp>
        <p:nvSpPr>
          <p:cNvPr id="14" name="Bildplatzhalter 11">
            <a:extLst>
              <a:ext uri="{FF2B5EF4-FFF2-40B4-BE49-F238E27FC236}">
                <a16:creationId xmlns:a16="http://schemas.microsoft.com/office/drawing/2014/main" id="{F5FD7D75-90E2-144C-B13C-37B39773916F}"/>
              </a:ext>
            </a:extLst>
          </p:cNvPr>
          <p:cNvSpPr>
            <a:spLocks noGrp="1"/>
          </p:cNvSpPr>
          <p:nvPr>
            <p:ph type="pic" sz="quarter" idx="15" hasCustomPrompt="1"/>
          </p:nvPr>
        </p:nvSpPr>
        <p:spPr>
          <a:xfrm>
            <a:off x="2719962" y="5538662"/>
            <a:ext cx="1679713" cy="717259"/>
          </a:xfrm>
          <a:solidFill>
            <a:schemeClr val="bg1"/>
          </a:solidFill>
          <a:effectLst>
            <a:outerShdw blurRad="313505" dist="66397" dir="2700000" algn="tl" rotWithShape="0">
              <a:prstClr val="black">
                <a:alpha val="10000"/>
              </a:prstClr>
            </a:outerShdw>
          </a:effectLst>
        </p:spPr>
        <p:txBody>
          <a:bodyPr>
            <a:normAutofit/>
          </a:bodyPr>
          <a:lstStyle>
            <a:lvl1pPr marL="0" indent="0" algn="ctr">
              <a:buNone/>
              <a:defRPr sz="1500" b="1">
                <a:solidFill>
                  <a:srgbClr val="0C3F69"/>
                </a:solidFill>
              </a:defRPr>
            </a:lvl1pPr>
          </a:lstStyle>
          <a:p>
            <a:r>
              <a:rPr lang="de-CH" dirty="0"/>
              <a:t>Logo hinzufügen</a:t>
            </a:r>
          </a:p>
        </p:txBody>
      </p:sp>
    </p:spTree>
    <p:extLst>
      <p:ext uri="{BB962C8B-B14F-4D97-AF65-F5344CB8AC3E}">
        <p14:creationId xmlns:p14="http://schemas.microsoft.com/office/powerpoint/2010/main" val="2882454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iagram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D6985-95AC-A74B-8953-124B2D63AC31}"/>
              </a:ext>
            </a:extLst>
          </p:cNvPr>
          <p:cNvSpPr>
            <a:spLocks noGrp="1"/>
          </p:cNvSpPr>
          <p:nvPr>
            <p:ph type="title" hasCustomPrompt="1"/>
          </p:nvPr>
        </p:nvSpPr>
        <p:spPr>
          <a:xfrm>
            <a:off x="838200" y="774378"/>
            <a:ext cx="10802258" cy="574327"/>
          </a:xfrm>
          <a:ln>
            <a:noFill/>
          </a:ln>
        </p:spPr>
        <p:txBody>
          <a:bodyPr>
            <a:normAutofit/>
          </a:bodyPr>
          <a:lstStyle>
            <a:lvl1pPr>
              <a:defRPr sz="3600" b="1">
                <a:solidFill>
                  <a:srgbClr val="0C3F69"/>
                </a:solidFill>
              </a:defRPr>
            </a:lvl1pPr>
          </a:lstStyle>
          <a:p>
            <a:r>
              <a:rPr lang="de-DE"/>
              <a:t>Diagramm Titel</a:t>
            </a:r>
            <a:endParaRPr lang="de-CH"/>
          </a:p>
        </p:txBody>
      </p:sp>
      <p:sp>
        <p:nvSpPr>
          <p:cNvPr id="7" name="Rechteck 6">
            <a:extLst>
              <a:ext uri="{FF2B5EF4-FFF2-40B4-BE49-F238E27FC236}">
                <a16:creationId xmlns:a16="http://schemas.microsoft.com/office/drawing/2014/main" id="{A15DFA27-0035-D84D-9B0C-1E6CC200657C}"/>
              </a:ext>
            </a:extLst>
          </p:cNvPr>
          <p:cNvSpPr/>
          <p:nvPr userDrawn="1"/>
        </p:nvSpPr>
        <p:spPr>
          <a:xfrm>
            <a:off x="0" y="1"/>
            <a:ext cx="12192000" cy="136524"/>
          </a:xfrm>
          <a:prstGeom prst="rect">
            <a:avLst/>
          </a:prstGeom>
          <a:gradFill>
            <a:gsLst>
              <a:gs pos="0">
                <a:srgbClr val="135C96"/>
              </a:gs>
              <a:gs pos="100000">
                <a:srgbClr val="0C3F69"/>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Foliennummernplatzhalter 5">
            <a:extLst>
              <a:ext uri="{FF2B5EF4-FFF2-40B4-BE49-F238E27FC236}">
                <a16:creationId xmlns:a16="http://schemas.microsoft.com/office/drawing/2014/main" id="{ABAF8323-5885-5A41-AA40-1BBC7C5AEEE1}"/>
              </a:ext>
            </a:extLst>
          </p:cNvPr>
          <p:cNvSpPr>
            <a:spLocks noGrp="1"/>
          </p:cNvSpPr>
          <p:nvPr>
            <p:ph type="sldNum" sz="quarter" idx="12"/>
          </p:nvPr>
        </p:nvSpPr>
        <p:spPr>
          <a:xfrm>
            <a:off x="8610600" y="6356350"/>
            <a:ext cx="3226496" cy="365125"/>
          </a:xfrm>
        </p:spPr>
        <p:txBody>
          <a:bodyPr/>
          <a:lstStyle>
            <a:lvl1pPr>
              <a:defRPr sz="1400" b="1">
                <a:solidFill>
                  <a:srgbClr val="0C3F69"/>
                </a:solidFill>
              </a:defRPr>
            </a:lvl1pPr>
          </a:lstStyle>
          <a:p>
            <a:fld id="{EA71980B-6262-4A49-A819-8383FB266CB1}" type="slidenum">
              <a:rPr lang="de-CH" smtClean="0"/>
              <a:pPr/>
              <a:t>‹Nr.›</a:t>
            </a:fld>
            <a:endParaRPr lang="de-CH" dirty="0"/>
          </a:p>
        </p:txBody>
      </p:sp>
      <p:pic>
        <p:nvPicPr>
          <p:cNvPr id="11" name="Grafik 10">
            <a:extLst>
              <a:ext uri="{FF2B5EF4-FFF2-40B4-BE49-F238E27FC236}">
                <a16:creationId xmlns:a16="http://schemas.microsoft.com/office/drawing/2014/main" id="{3F23A469-3997-3442-B9D5-AF060FA2AC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63394"/>
            <a:ext cx="1228595" cy="433029"/>
          </a:xfrm>
          <a:prstGeom prst="rect">
            <a:avLst/>
          </a:prstGeom>
        </p:spPr>
      </p:pic>
      <p:sp>
        <p:nvSpPr>
          <p:cNvPr id="29" name="Textplatzhalter 15">
            <a:extLst>
              <a:ext uri="{FF2B5EF4-FFF2-40B4-BE49-F238E27FC236}">
                <a16:creationId xmlns:a16="http://schemas.microsoft.com/office/drawing/2014/main" id="{066B9183-5BA7-FF4F-8240-9A0E8C86CE58}"/>
              </a:ext>
            </a:extLst>
          </p:cNvPr>
          <p:cNvSpPr>
            <a:spLocks noGrp="1"/>
          </p:cNvSpPr>
          <p:nvPr>
            <p:ph type="body" sz="quarter" idx="22" hasCustomPrompt="1"/>
          </p:nvPr>
        </p:nvSpPr>
        <p:spPr>
          <a:xfrm>
            <a:off x="8542004" y="2464904"/>
            <a:ext cx="3098454" cy="3360540"/>
          </a:xfrm>
        </p:spPr>
        <p:txBody>
          <a:bodyPr>
            <a:normAutofit/>
          </a:bodyPr>
          <a:lstStyle>
            <a:lvl1pPr marL="0" indent="0">
              <a:buNone/>
              <a:defRPr sz="1800">
                <a:solidFill>
                  <a:schemeClr val="tx1">
                    <a:lumMod val="85000"/>
                    <a:lumOff val="15000"/>
                  </a:schemeClr>
                </a:solidFill>
              </a:defRPr>
            </a:lvl1pPr>
          </a:lstStyle>
          <a:p>
            <a:pPr lvl="0"/>
            <a:r>
              <a:rPr lang="de-CH"/>
              <a:t>Beschreibung hinzufügen</a:t>
            </a:r>
          </a:p>
        </p:txBody>
      </p:sp>
      <p:sp>
        <p:nvSpPr>
          <p:cNvPr id="4" name="Diagrammplatzhalter 3">
            <a:extLst>
              <a:ext uri="{FF2B5EF4-FFF2-40B4-BE49-F238E27FC236}">
                <a16:creationId xmlns:a16="http://schemas.microsoft.com/office/drawing/2014/main" id="{00AD399C-A13B-A548-954A-70710B7B1444}"/>
              </a:ext>
            </a:extLst>
          </p:cNvPr>
          <p:cNvSpPr>
            <a:spLocks noGrp="1"/>
          </p:cNvSpPr>
          <p:nvPr>
            <p:ph type="chart" sz="quarter" idx="23" hasCustomPrompt="1"/>
          </p:nvPr>
        </p:nvSpPr>
        <p:spPr>
          <a:xfrm>
            <a:off x="838200" y="1755773"/>
            <a:ext cx="7315200" cy="4088436"/>
          </a:xfrm>
        </p:spPr>
        <p:txBody>
          <a:bodyPr>
            <a:normAutofit/>
          </a:bodyPr>
          <a:lstStyle>
            <a:lvl1pPr marL="0" indent="0" algn="ctr">
              <a:lnSpc>
                <a:spcPct val="200000"/>
              </a:lnSpc>
              <a:buNone/>
              <a:defRPr sz="2000" b="1">
                <a:solidFill>
                  <a:schemeClr val="tx1">
                    <a:lumMod val="75000"/>
                    <a:lumOff val="25000"/>
                  </a:schemeClr>
                </a:solidFill>
              </a:defRPr>
            </a:lvl1pPr>
          </a:lstStyle>
          <a:p>
            <a:r>
              <a:rPr lang="de-CH" dirty="0"/>
              <a:t>Diagramm einfügen</a:t>
            </a:r>
          </a:p>
        </p:txBody>
      </p:sp>
      <p:sp>
        <p:nvSpPr>
          <p:cNvPr id="18" name="Textplatzhalter 15">
            <a:extLst>
              <a:ext uri="{FF2B5EF4-FFF2-40B4-BE49-F238E27FC236}">
                <a16:creationId xmlns:a16="http://schemas.microsoft.com/office/drawing/2014/main" id="{026A71A4-DC11-1244-B0B4-F5CEFACF1369}"/>
              </a:ext>
            </a:extLst>
          </p:cNvPr>
          <p:cNvSpPr>
            <a:spLocks noGrp="1"/>
          </p:cNvSpPr>
          <p:nvPr>
            <p:ph type="body" sz="quarter" idx="24" hasCustomPrompt="1"/>
          </p:nvPr>
        </p:nvSpPr>
        <p:spPr>
          <a:xfrm>
            <a:off x="8565195" y="1789297"/>
            <a:ext cx="3098454" cy="437803"/>
          </a:xfrm>
        </p:spPr>
        <p:txBody>
          <a:bodyPr>
            <a:normAutofit/>
          </a:bodyPr>
          <a:lstStyle>
            <a:lvl1pPr marL="0" indent="0">
              <a:buNone/>
              <a:defRPr sz="2400" b="1">
                <a:solidFill>
                  <a:srgbClr val="0C3F69"/>
                </a:solidFill>
              </a:defRPr>
            </a:lvl1pPr>
          </a:lstStyle>
          <a:p>
            <a:pPr lvl="0"/>
            <a:r>
              <a:rPr lang="de-CH"/>
              <a:t>Überschrift</a:t>
            </a:r>
          </a:p>
        </p:txBody>
      </p:sp>
      <p:sp>
        <p:nvSpPr>
          <p:cNvPr id="19" name="Fußzeilenplatzhalter 4">
            <a:extLst>
              <a:ext uri="{FF2B5EF4-FFF2-40B4-BE49-F238E27FC236}">
                <a16:creationId xmlns:a16="http://schemas.microsoft.com/office/drawing/2014/main" id="{C9A1EF92-0ABE-3442-9FA6-E35776D2AD94}"/>
              </a:ext>
            </a:extLst>
          </p:cNvPr>
          <p:cNvSpPr>
            <a:spLocks noGrp="1"/>
          </p:cNvSpPr>
          <p:nvPr>
            <p:ph type="ftr" sz="quarter" idx="11"/>
          </p:nvPr>
        </p:nvSpPr>
        <p:spPr>
          <a:xfrm>
            <a:off x="4038600" y="6356350"/>
            <a:ext cx="4114800" cy="365125"/>
          </a:xfrm>
        </p:spPr>
        <p:txBody>
          <a:bodyPr/>
          <a:lstStyle/>
          <a:p>
            <a:r>
              <a:rPr lang="en-US"/>
              <a:t>The information presented is confidential and all rights remain with the presenting party – SFR Review Workshop 2021 </a:t>
            </a:r>
            <a:endParaRPr lang="de-CH" dirty="0"/>
          </a:p>
        </p:txBody>
      </p:sp>
      <p:pic>
        <p:nvPicPr>
          <p:cNvPr id="10" name="Grafik 9">
            <a:extLst>
              <a:ext uri="{FF2B5EF4-FFF2-40B4-BE49-F238E27FC236}">
                <a16:creationId xmlns:a16="http://schemas.microsoft.com/office/drawing/2014/main" id="{2533DB26-3BCD-7F44-B534-47A9C043ED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07922" y="6461025"/>
            <a:ext cx="1369635" cy="216000"/>
          </a:xfrm>
          <a:prstGeom prst="rect">
            <a:avLst/>
          </a:prstGeom>
        </p:spPr>
      </p:pic>
    </p:spTree>
    <p:extLst>
      <p:ext uri="{BB962C8B-B14F-4D97-AF65-F5344CB8AC3E}">
        <p14:creationId xmlns:p14="http://schemas.microsoft.com/office/powerpoint/2010/main" val="801513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3E2FC87-56FB-4189-9110-29166D5F3D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5B8C88B7-7474-4C98-ACE0-389011E452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5651C722-6B6D-4E3D-BADF-20D3BCB46B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CH"/>
          </a:p>
        </p:txBody>
      </p:sp>
      <p:sp>
        <p:nvSpPr>
          <p:cNvPr id="5" name="Fußzeilenplatzhalter 4">
            <a:extLst>
              <a:ext uri="{FF2B5EF4-FFF2-40B4-BE49-F238E27FC236}">
                <a16:creationId xmlns:a16="http://schemas.microsoft.com/office/drawing/2014/main" id="{40ED3F5B-FBD8-4DB0-BFF9-68604A2B4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information presented is confidential and all rights remain with the presenting party – SFR Review Workshop 2021 </a:t>
            </a:r>
            <a:endParaRPr lang="de-CH"/>
          </a:p>
        </p:txBody>
      </p:sp>
      <p:sp>
        <p:nvSpPr>
          <p:cNvPr id="6" name="Foliennummernplatzhalter 5">
            <a:extLst>
              <a:ext uri="{FF2B5EF4-FFF2-40B4-BE49-F238E27FC236}">
                <a16:creationId xmlns:a16="http://schemas.microsoft.com/office/drawing/2014/main" id="{D5983A6D-2523-4368-97BB-7FA96537C5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2ADC63-6441-4653-8ECA-654C3B7D7AF5}" type="slidenum">
              <a:rPr lang="de-CH" smtClean="0"/>
              <a:t>‹Nr.›</a:t>
            </a:fld>
            <a:endParaRPr lang="de-CH"/>
          </a:p>
        </p:txBody>
      </p:sp>
    </p:spTree>
    <p:extLst>
      <p:ext uri="{BB962C8B-B14F-4D97-AF65-F5344CB8AC3E}">
        <p14:creationId xmlns:p14="http://schemas.microsoft.com/office/powerpoint/2010/main" val="1554209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81B340E-BBBF-BB42-BEDD-68C88CBBF57A}"/>
              </a:ext>
            </a:extLst>
          </p:cNvPr>
          <p:cNvSpPr>
            <a:spLocks noGrp="1"/>
          </p:cNvSpPr>
          <p:nvPr>
            <p:ph type="ctrTitle"/>
          </p:nvPr>
        </p:nvSpPr>
        <p:spPr>
          <a:xfrm>
            <a:off x="838200" y="2113897"/>
            <a:ext cx="6101219" cy="1655762"/>
          </a:xfrm>
        </p:spPr>
        <p:txBody>
          <a:bodyPr>
            <a:noAutofit/>
          </a:bodyPr>
          <a:lstStyle/>
          <a:p>
            <a:r>
              <a:rPr lang="de-CH" altLang="de-DE" sz="3200" dirty="0"/>
              <a:t>Review Workshop on</a:t>
            </a:r>
            <a:br>
              <a:rPr lang="de-CH" altLang="de-DE" sz="3200" dirty="0"/>
            </a:br>
            <a:r>
              <a:rPr lang="de-CH" altLang="de-DE" sz="3200" dirty="0"/>
              <a:t>Swiss Food Research Call 2021  </a:t>
            </a:r>
            <a:r>
              <a:rPr lang="de-CH" altLang="de-DE" sz="3200" dirty="0" err="1"/>
              <a:t>xxxx</a:t>
            </a:r>
            <a:r>
              <a:rPr lang="de-CH" altLang="de-DE" sz="3200" dirty="0"/>
              <a:t>(</a:t>
            </a:r>
            <a:r>
              <a:rPr lang="de-CH" altLang="de-DE" sz="3200" dirty="0" err="1"/>
              <a:t>month</a:t>
            </a:r>
            <a:r>
              <a:rPr lang="de-CH" altLang="de-DE" sz="3200" dirty="0"/>
              <a:t>).</a:t>
            </a:r>
            <a:r>
              <a:rPr lang="de-CH" altLang="de-DE" sz="3200" dirty="0" err="1"/>
              <a:t>yy</a:t>
            </a:r>
            <a:r>
              <a:rPr lang="de-CH" altLang="de-DE" sz="3200" dirty="0"/>
              <a:t>(</a:t>
            </a:r>
            <a:r>
              <a:rPr lang="de-CH" altLang="de-DE" sz="3200" dirty="0" err="1"/>
              <a:t>day</a:t>
            </a:r>
            <a:r>
              <a:rPr lang="de-CH" altLang="de-DE" sz="3200" dirty="0"/>
              <a:t>), 2021</a:t>
            </a:r>
            <a:br>
              <a:rPr lang="de-CH" altLang="de-DE" sz="3200" dirty="0"/>
            </a:br>
            <a:r>
              <a:rPr lang="de-CH" altLang="de-DE" sz="3200" dirty="0"/>
              <a:t>Project Title / Project </a:t>
            </a:r>
            <a:r>
              <a:rPr lang="de-CH" altLang="de-DE" sz="3200" dirty="0" err="1"/>
              <a:t>Number</a:t>
            </a:r>
            <a:endParaRPr lang="de-CH" sz="3200" dirty="0"/>
          </a:p>
        </p:txBody>
      </p:sp>
      <p:sp>
        <p:nvSpPr>
          <p:cNvPr id="4" name="Untertitel 3">
            <a:extLst>
              <a:ext uri="{FF2B5EF4-FFF2-40B4-BE49-F238E27FC236}">
                <a16:creationId xmlns:a16="http://schemas.microsoft.com/office/drawing/2014/main" id="{13A32273-9E66-024F-A1FA-93A3FD0C9920}"/>
              </a:ext>
            </a:extLst>
          </p:cNvPr>
          <p:cNvSpPr>
            <a:spLocks noGrp="1"/>
          </p:cNvSpPr>
          <p:nvPr>
            <p:ph type="subTitle" idx="1"/>
          </p:nvPr>
        </p:nvSpPr>
        <p:spPr>
          <a:xfrm>
            <a:off x="838200" y="4470993"/>
            <a:ext cx="6101219" cy="550772"/>
          </a:xfrm>
        </p:spPr>
        <p:txBody>
          <a:bodyPr vert="horz" lIns="91440" tIns="45720" rIns="91440" bIns="45720" rtlCol="0" anchor="t">
            <a:normAutofit fontScale="92500"/>
          </a:bodyPr>
          <a:lstStyle/>
          <a:p>
            <a:pPr eaLnBrk="1" hangingPunct="1">
              <a:spcBef>
                <a:spcPct val="0"/>
              </a:spcBef>
              <a:buClrTx/>
              <a:buFontTx/>
              <a:buNone/>
            </a:pPr>
            <a:r>
              <a:rPr lang="en-US" altLang="de-DE" sz="2800" b="1" dirty="0"/>
              <a:t>Names and affiliation of involved partners</a:t>
            </a:r>
            <a:r>
              <a:rPr lang="de-DE" altLang="de-DE" sz="2800" dirty="0"/>
              <a:t> </a:t>
            </a:r>
          </a:p>
        </p:txBody>
      </p:sp>
      <p:sp>
        <p:nvSpPr>
          <p:cNvPr id="30" name="object 4">
            <a:extLst>
              <a:ext uri="{FF2B5EF4-FFF2-40B4-BE49-F238E27FC236}">
                <a16:creationId xmlns:a16="http://schemas.microsoft.com/office/drawing/2014/main" id="{F0A45FDD-0A1C-FC43-A5E5-06F3825BA910}"/>
              </a:ext>
            </a:extLst>
          </p:cNvPr>
          <p:cNvSpPr/>
          <p:nvPr/>
        </p:nvSpPr>
        <p:spPr>
          <a:xfrm>
            <a:off x="942372" y="3932143"/>
            <a:ext cx="1118657" cy="128396"/>
          </a:xfrm>
          <a:prstGeom prst="roundRect">
            <a:avLst/>
          </a:prstGeom>
          <a:gradFill>
            <a:gsLst>
              <a:gs pos="0">
                <a:srgbClr val="FFB401"/>
              </a:gs>
              <a:gs pos="100000">
                <a:srgbClr val="DA9A03"/>
              </a:gs>
            </a:gsLst>
            <a:lin ang="10800000" scaled="0"/>
          </a:gra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 name="Bildplatzhalter 4">
            <a:extLst>
              <a:ext uri="{FF2B5EF4-FFF2-40B4-BE49-F238E27FC236}">
                <a16:creationId xmlns:a16="http://schemas.microsoft.com/office/drawing/2014/main" id="{72F4E39C-6E38-4EFF-A23D-3A30ABC41172}"/>
              </a:ext>
            </a:extLst>
          </p:cNvPr>
          <p:cNvSpPr>
            <a:spLocks noGrp="1"/>
          </p:cNvSpPr>
          <p:nvPr>
            <p:ph type="pic" sz="quarter" idx="13"/>
          </p:nvPr>
        </p:nvSpPr>
        <p:spPr/>
      </p:sp>
      <p:pic>
        <p:nvPicPr>
          <p:cNvPr id="9" name="Grafik 8">
            <a:extLst>
              <a:ext uri="{FF2B5EF4-FFF2-40B4-BE49-F238E27FC236}">
                <a16:creationId xmlns:a16="http://schemas.microsoft.com/office/drawing/2014/main" id="{60437C86-DEAD-4E8F-A736-1BADA44D7B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2125" y="5694114"/>
            <a:ext cx="1500203" cy="236591"/>
          </a:xfrm>
          <a:prstGeom prst="rect">
            <a:avLst/>
          </a:prstGeom>
        </p:spPr>
      </p:pic>
      <p:sp>
        <p:nvSpPr>
          <p:cNvPr id="10" name="Textfeld 9">
            <a:extLst>
              <a:ext uri="{FF2B5EF4-FFF2-40B4-BE49-F238E27FC236}">
                <a16:creationId xmlns:a16="http://schemas.microsoft.com/office/drawing/2014/main" id="{6386326C-1A7B-4863-B131-4068840AED31}"/>
              </a:ext>
            </a:extLst>
          </p:cNvPr>
          <p:cNvSpPr txBox="1"/>
          <p:nvPr/>
        </p:nvSpPr>
        <p:spPr>
          <a:xfrm>
            <a:off x="942372" y="5930705"/>
            <a:ext cx="1500203" cy="369332"/>
          </a:xfrm>
          <a:prstGeom prst="rect">
            <a:avLst/>
          </a:prstGeom>
          <a:noFill/>
        </p:spPr>
        <p:txBody>
          <a:bodyPr wrap="square" rtlCol="0">
            <a:spAutoFit/>
          </a:bodyPr>
          <a:lstStyle/>
          <a:p>
            <a:r>
              <a:rPr lang="de-DE" dirty="0" err="1">
                <a:solidFill>
                  <a:schemeClr val="bg1"/>
                </a:solidFill>
              </a:rPr>
              <a:t>Avina</a:t>
            </a:r>
            <a:r>
              <a:rPr lang="de-DE" dirty="0">
                <a:solidFill>
                  <a:schemeClr val="bg1"/>
                </a:solidFill>
              </a:rPr>
              <a:t> Stiftung </a:t>
            </a:r>
          </a:p>
        </p:txBody>
      </p:sp>
      <p:sp>
        <p:nvSpPr>
          <p:cNvPr id="11" name="Textfeld 10">
            <a:extLst>
              <a:ext uri="{FF2B5EF4-FFF2-40B4-BE49-F238E27FC236}">
                <a16:creationId xmlns:a16="http://schemas.microsoft.com/office/drawing/2014/main" id="{D51B8404-0066-4ABF-BD37-EA9D37B4658C}"/>
              </a:ext>
            </a:extLst>
          </p:cNvPr>
          <p:cNvSpPr txBox="1"/>
          <p:nvPr/>
        </p:nvSpPr>
        <p:spPr>
          <a:xfrm>
            <a:off x="963758" y="5353152"/>
            <a:ext cx="1500203" cy="307777"/>
          </a:xfrm>
          <a:prstGeom prst="rect">
            <a:avLst/>
          </a:prstGeom>
          <a:noFill/>
        </p:spPr>
        <p:txBody>
          <a:bodyPr wrap="square" rtlCol="0">
            <a:spAutoFit/>
          </a:bodyPr>
          <a:lstStyle/>
          <a:p>
            <a:r>
              <a:rPr lang="de-DE" sz="1400" dirty="0" err="1">
                <a:solidFill>
                  <a:schemeClr val="bg1"/>
                </a:solidFill>
              </a:rPr>
              <a:t>supported</a:t>
            </a:r>
            <a:r>
              <a:rPr lang="de-DE" sz="1400" dirty="0">
                <a:solidFill>
                  <a:schemeClr val="bg1"/>
                </a:solidFill>
              </a:rPr>
              <a:t> </a:t>
            </a:r>
            <a:r>
              <a:rPr lang="de-DE" sz="1400" dirty="0" err="1">
                <a:solidFill>
                  <a:schemeClr val="bg1"/>
                </a:solidFill>
              </a:rPr>
              <a:t>by</a:t>
            </a:r>
            <a:endParaRPr lang="de-DE" sz="1400" dirty="0">
              <a:solidFill>
                <a:schemeClr val="bg1"/>
              </a:solidFill>
            </a:endParaRPr>
          </a:p>
        </p:txBody>
      </p:sp>
      <p:cxnSp>
        <p:nvCxnSpPr>
          <p:cNvPr id="12" name="Gerade Verbindung 5">
            <a:extLst>
              <a:ext uri="{FF2B5EF4-FFF2-40B4-BE49-F238E27FC236}">
                <a16:creationId xmlns:a16="http://schemas.microsoft.com/office/drawing/2014/main" id="{03947D21-DD1A-4D66-BBFB-674A564AAA07}"/>
              </a:ext>
            </a:extLst>
          </p:cNvPr>
          <p:cNvCxnSpPr>
            <a:cxnSpLocks/>
          </p:cNvCxnSpPr>
          <p:nvPr/>
        </p:nvCxnSpPr>
        <p:spPr>
          <a:xfrm>
            <a:off x="1032125" y="5627744"/>
            <a:ext cx="15002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500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4975CD-971E-AF4B-82FA-959A5AB6AC90}"/>
              </a:ext>
            </a:extLst>
          </p:cNvPr>
          <p:cNvSpPr>
            <a:spLocks noGrp="1"/>
          </p:cNvSpPr>
          <p:nvPr>
            <p:ph type="title"/>
          </p:nvPr>
        </p:nvSpPr>
        <p:spPr/>
        <p:txBody>
          <a:bodyPr>
            <a:normAutofit fontScale="90000"/>
          </a:bodyPr>
          <a:lstStyle/>
          <a:p>
            <a:r>
              <a:rPr lang="de-CH" altLang="de-DE" dirty="0" err="1"/>
              <a:t>Overview</a:t>
            </a:r>
            <a:r>
              <a:rPr lang="de-CH" altLang="de-DE" dirty="0"/>
              <a:t> 1 – 1 </a:t>
            </a:r>
            <a:r>
              <a:rPr lang="de-CH" altLang="de-DE" dirty="0" err="1"/>
              <a:t>to</a:t>
            </a:r>
            <a:r>
              <a:rPr lang="de-CH" altLang="de-DE" dirty="0"/>
              <a:t> 2 </a:t>
            </a:r>
            <a:r>
              <a:rPr lang="de-CH" altLang="de-DE" dirty="0" err="1"/>
              <a:t>slides</a:t>
            </a:r>
            <a:endParaRPr lang="de-CH" dirty="0"/>
          </a:p>
        </p:txBody>
      </p:sp>
      <p:sp>
        <p:nvSpPr>
          <p:cNvPr id="15" name="Inhaltsplatzhalter 1">
            <a:extLst>
              <a:ext uri="{FF2B5EF4-FFF2-40B4-BE49-F238E27FC236}">
                <a16:creationId xmlns:a16="http://schemas.microsoft.com/office/drawing/2014/main" id="{39118105-F015-4160-90D9-755FDF50EC82}"/>
              </a:ext>
            </a:extLst>
          </p:cNvPr>
          <p:cNvSpPr txBox="1">
            <a:spLocks/>
          </p:cNvSpPr>
          <p:nvPr/>
        </p:nvSpPr>
        <p:spPr>
          <a:xfrm>
            <a:off x="838200" y="1465493"/>
            <a:ext cx="10998896" cy="4643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lvl="1" indent="-265113">
              <a:buClr>
                <a:srgbClr val="3399FF"/>
              </a:buClr>
              <a:buFontTx/>
              <a:buNone/>
              <a:defRPr/>
            </a:pPr>
            <a:r>
              <a:rPr lang="en-US" altLang="de-DE" sz="2000" i="1" dirty="0">
                <a:solidFill>
                  <a:srgbClr val="3399FF"/>
                </a:solidFill>
              </a:rPr>
              <a:t>Please include one or a few of the following topics</a:t>
            </a:r>
            <a:r>
              <a:rPr lang="en-US" altLang="de-DE" sz="2000" dirty="0">
                <a:solidFill>
                  <a:srgbClr val="3399FF"/>
                </a:solidFill>
              </a:rPr>
              <a:t>:</a:t>
            </a:r>
          </a:p>
          <a:p>
            <a:pPr marL="444500" lvl="1" indent="-265113">
              <a:buClr>
                <a:srgbClr val="3399FF"/>
              </a:buClr>
              <a:buFont typeface="Wingdings" pitchFamily="2" charset="2"/>
              <a:buChar char="§"/>
              <a:defRPr/>
            </a:pPr>
            <a:endParaRPr lang="en-US" altLang="de-DE" sz="2000" dirty="0">
              <a:solidFill>
                <a:srgbClr val="3399FF"/>
              </a:solidFill>
            </a:endParaRPr>
          </a:p>
          <a:p>
            <a:pPr lvl="1">
              <a:defRPr/>
            </a:pPr>
            <a:r>
              <a:rPr lang="en-GB" dirty="0"/>
              <a:t>Motivation for project (Technology breakthrough? Team composition? Others?)</a:t>
            </a:r>
            <a:endParaRPr lang="de-CH" sz="2000" dirty="0"/>
          </a:p>
          <a:p>
            <a:pPr lvl="1">
              <a:defRPr/>
            </a:pPr>
            <a:r>
              <a:rPr lang="en-GB" dirty="0"/>
              <a:t>Scientific goals – What makes the project innovative / unique?</a:t>
            </a:r>
          </a:p>
          <a:p>
            <a:pPr lvl="1">
              <a:defRPr/>
            </a:pPr>
            <a:r>
              <a:rPr lang="en-GB" dirty="0"/>
              <a:t>How does your idea differentiate from state of the art?</a:t>
            </a:r>
          </a:p>
          <a:p>
            <a:pPr lvl="1">
              <a:defRPr/>
            </a:pPr>
            <a:r>
              <a:rPr lang="en-GB" dirty="0"/>
              <a:t>What are the challenges? What hurdles do you expect?</a:t>
            </a:r>
            <a:endParaRPr lang="de-CH" sz="2000" dirty="0"/>
          </a:p>
          <a:p>
            <a:pPr lvl="1">
              <a:defRPr/>
            </a:pPr>
            <a:r>
              <a:rPr lang="en-GB" dirty="0"/>
              <a:t>Own product and technology – what is your know how in that area?</a:t>
            </a:r>
            <a:endParaRPr lang="de-CH" sz="2000" dirty="0"/>
          </a:p>
          <a:p>
            <a:pPr>
              <a:defRPr/>
            </a:pPr>
            <a:endParaRPr lang="de-CH" altLang="de-DE" dirty="0"/>
          </a:p>
        </p:txBody>
      </p:sp>
      <p:sp>
        <p:nvSpPr>
          <p:cNvPr id="3" name="Fußzeilenplatzhalter 2">
            <a:extLst>
              <a:ext uri="{FF2B5EF4-FFF2-40B4-BE49-F238E27FC236}">
                <a16:creationId xmlns:a16="http://schemas.microsoft.com/office/drawing/2014/main" id="{66C29539-9EB5-4087-AD6E-0A72F39CCDEB}"/>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dirty="0"/>
          </a:p>
        </p:txBody>
      </p:sp>
    </p:spTree>
    <p:extLst>
      <p:ext uri="{BB962C8B-B14F-4D97-AF65-F5344CB8AC3E}">
        <p14:creationId xmlns:p14="http://schemas.microsoft.com/office/powerpoint/2010/main" val="2473743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4975CD-971E-AF4B-82FA-959A5AB6AC90}"/>
              </a:ext>
            </a:extLst>
          </p:cNvPr>
          <p:cNvSpPr>
            <a:spLocks noGrp="1"/>
          </p:cNvSpPr>
          <p:nvPr>
            <p:ph type="title"/>
          </p:nvPr>
        </p:nvSpPr>
        <p:spPr/>
        <p:txBody>
          <a:bodyPr>
            <a:normAutofit fontScale="90000"/>
          </a:bodyPr>
          <a:lstStyle/>
          <a:p>
            <a:pPr eaLnBrk="1" hangingPunct="1">
              <a:spcBef>
                <a:spcPct val="0"/>
              </a:spcBef>
              <a:buClrTx/>
              <a:buFontTx/>
              <a:buNone/>
            </a:pPr>
            <a:r>
              <a:rPr lang="de-CH" altLang="de-DE" sz="3600" b="1" dirty="0" err="1"/>
              <a:t>Product</a:t>
            </a:r>
            <a:r>
              <a:rPr lang="de-CH" altLang="de-DE" sz="3600" b="1" dirty="0"/>
              <a:t> / USP/ Market Potential – 2 </a:t>
            </a:r>
            <a:r>
              <a:rPr lang="de-CH" altLang="de-DE" sz="3600" b="1" dirty="0" err="1"/>
              <a:t>to</a:t>
            </a:r>
            <a:r>
              <a:rPr lang="de-CH" altLang="de-DE" sz="3600" b="1" dirty="0"/>
              <a:t> 3 </a:t>
            </a:r>
            <a:r>
              <a:rPr lang="de-CH" altLang="de-DE" sz="3600" b="1" dirty="0" err="1"/>
              <a:t>slides</a:t>
            </a:r>
            <a:r>
              <a:rPr lang="de-CH" altLang="de-DE" sz="3600" b="1" dirty="0"/>
              <a:t> </a:t>
            </a:r>
            <a:endParaRPr lang="de-DE" altLang="de-DE" sz="3600" b="1" dirty="0"/>
          </a:p>
        </p:txBody>
      </p:sp>
      <p:sp>
        <p:nvSpPr>
          <p:cNvPr id="15" name="Inhaltsplatzhalter 1">
            <a:extLst>
              <a:ext uri="{FF2B5EF4-FFF2-40B4-BE49-F238E27FC236}">
                <a16:creationId xmlns:a16="http://schemas.microsoft.com/office/drawing/2014/main" id="{39118105-F015-4160-90D9-755FDF50EC82}"/>
              </a:ext>
            </a:extLst>
          </p:cNvPr>
          <p:cNvSpPr txBox="1">
            <a:spLocks/>
          </p:cNvSpPr>
          <p:nvPr/>
        </p:nvSpPr>
        <p:spPr>
          <a:xfrm>
            <a:off x="838200" y="1465493"/>
            <a:ext cx="10998896" cy="4643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0" lvl="1" indent="-360363" eaLnBrk="1" hangingPunct="1">
              <a:lnSpc>
                <a:spcPct val="90000"/>
              </a:lnSpc>
              <a:buClr>
                <a:srgbClr val="3399FF"/>
              </a:buClr>
              <a:buFont typeface="Wingdings" pitchFamily="2" charset="2"/>
              <a:buNone/>
              <a:defRPr/>
            </a:pPr>
            <a:r>
              <a:rPr lang="en-US" altLang="de-DE" sz="2000" i="1" dirty="0">
                <a:solidFill>
                  <a:srgbClr val="3399FF"/>
                </a:solidFill>
              </a:rPr>
              <a:t>Please include one or a few of the following topics</a:t>
            </a:r>
            <a:r>
              <a:rPr lang="en-US" altLang="de-DE" sz="2000" dirty="0">
                <a:solidFill>
                  <a:srgbClr val="3399FF"/>
                </a:solidFill>
              </a:rPr>
              <a:t>:</a:t>
            </a:r>
          </a:p>
          <a:p>
            <a:pPr marL="539750" lvl="1" indent="-360363" eaLnBrk="1" hangingPunct="1">
              <a:lnSpc>
                <a:spcPct val="90000"/>
              </a:lnSpc>
              <a:buClr>
                <a:srgbClr val="3399FF"/>
              </a:buClr>
              <a:buFont typeface="Wingdings" pitchFamily="2" charset="2"/>
              <a:buNone/>
              <a:defRPr/>
            </a:pPr>
            <a:endParaRPr lang="en-US" altLang="de-DE" sz="2000" dirty="0"/>
          </a:p>
          <a:p>
            <a:pPr>
              <a:defRPr/>
            </a:pPr>
            <a:r>
              <a:rPr lang="en-GB" i="1" dirty="0"/>
              <a:t>Let’s jump to the end and imagine the product is finally developed – how would you describe it and how would you position it and why?</a:t>
            </a:r>
            <a:endParaRPr lang="de-CH" sz="2400" dirty="0"/>
          </a:p>
          <a:p>
            <a:pPr lvl="1">
              <a:defRPr/>
            </a:pPr>
            <a:r>
              <a:rPr lang="en-GB" b="1" dirty="0"/>
              <a:t>This MUST be covered! </a:t>
            </a:r>
            <a:r>
              <a:rPr lang="en-GB" dirty="0"/>
              <a:t>- What are the Unique Selling Propositions of the “product”? What makes the project unique? What are the added values for the customers? What creates the gap to the competition? What are prices &amp; costs? Cost positioning compared to others?</a:t>
            </a:r>
            <a:endParaRPr lang="de-CH" sz="2000" dirty="0"/>
          </a:p>
          <a:p>
            <a:pPr lvl="1">
              <a:defRPr/>
            </a:pPr>
            <a:r>
              <a:rPr lang="en-GB" dirty="0"/>
              <a:t>MUST be covered! - Market to be addressed – Where are the markets? Who are the customers?</a:t>
            </a:r>
            <a:endParaRPr lang="de-CH" sz="2000" dirty="0"/>
          </a:p>
        </p:txBody>
      </p:sp>
      <p:sp>
        <p:nvSpPr>
          <p:cNvPr id="3" name="Fußzeilenplatzhalter 2">
            <a:extLst>
              <a:ext uri="{FF2B5EF4-FFF2-40B4-BE49-F238E27FC236}">
                <a16:creationId xmlns:a16="http://schemas.microsoft.com/office/drawing/2014/main" id="{4118D68E-A7F1-466B-AA49-F78B752268DD}"/>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dirty="0"/>
          </a:p>
        </p:txBody>
      </p:sp>
    </p:spTree>
    <p:extLst>
      <p:ext uri="{BB962C8B-B14F-4D97-AF65-F5344CB8AC3E}">
        <p14:creationId xmlns:p14="http://schemas.microsoft.com/office/powerpoint/2010/main" val="3589037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4975CD-971E-AF4B-82FA-959A5AB6AC90}"/>
              </a:ext>
            </a:extLst>
          </p:cNvPr>
          <p:cNvSpPr>
            <a:spLocks noGrp="1"/>
          </p:cNvSpPr>
          <p:nvPr>
            <p:ph type="title"/>
          </p:nvPr>
        </p:nvSpPr>
        <p:spPr/>
        <p:txBody>
          <a:bodyPr>
            <a:normAutofit fontScale="90000"/>
          </a:bodyPr>
          <a:lstStyle/>
          <a:p>
            <a:pPr eaLnBrk="1" hangingPunct="1">
              <a:spcBef>
                <a:spcPct val="0"/>
              </a:spcBef>
              <a:buClrTx/>
              <a:buFontTx/>
              <a:buNone/>
            </a:pPr>
            <a:r>
              <a:rPr lang="de-CH" altLang="de-DE" sz="3600" b="1" dirty="0"/>
              <a:t>Market Potential / Business Case – 1 </a:t>
            </a:r>
            <a:r>
              <a:rPr lang="de-CH" altLang="de-DE" sz="3600" b="1" dirty="0" err="1"/>
              <a:t>to</a:t>
            </a:r>
            <a:r>
              <a:rPr lang="de-CH" altLang="de-DE" sz="3600" b="1" dirty="0"/>
              <a:t> 2 </a:t>
            </a:r>
            <a:r>
              <a:rPr lang="de-CH" altLang="de-DE" sz="3600" b="1" dirty="0" err="1"/>
              <a:t>slides</a:t>
            </a:r>
            <a:endParaRPr lang="de-DE" altLang="de-DE" sz="3600" b="1" dirty="0"/>
          </a:p>
        </p:txBody>
      </p:sp>
      <p:sp>
        <p:nvSpPr>
          <p:cNvPr id="15" name="Inhaltsplatzhalter 1">
            <a:extLst>
              <a:ext uri="{FF2B5EF4-FFF2-40B4-BE49-F238E27FC236}">
                <a16:creationId xmlns:a16="http://schemas.microsoft.com/office/drawing/2014/main" id="{39118105-F015-4160-90D9-755FDF50EC82}"/>
              </a:ext>
            </a:extLst>
          </p:cNvPr>
          <p:cNvSpPr txBox="1">
            <a:spLocks/>
          </p:cNvSpPr>
          <p:nvPr/>
        </p:nvSpPr>
        <p:spPr>
          <a:xfrm>
            <a:off x="838200" y="1465493"/>
            <a:ext cx="10998896" cy="4643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0" lvl="1" indent="-360363" eaLnBrk="1" hangingPunct="1">
              <a:lnSpc>
                <a:spcPct val="90000"/>
              </a:lnSpc>
              <a:buClr>
                <a:srgbClr val="3399FF"/>
              </a:buClr>
              <a:buFont typeface="Wingdings" pitchFamily="2" charset="2"/>
              <a:buNone/>
              <a:defRPr/>
            </a:pPr>
            <a:r>
              <a:rPr lang="en-US" altLang="de-DE" sz="2000" i="1" dirty="0">
                <a:solidFill>
                  <a:srgbClr val="3399FF"/>
                </a:solidFill>
              </a:rPr>
              <a:t>Please include one or a few of the following topics</a:t>
            </a:r>
            <a:r>
              <a:rPr lang="en-US" altLang="de-DE" sz="2000" dirty="0">
                <a:solidFill>
                  <a:srgbClr val="3399FF"/>
                </a:solidFill>
              </a:rPr>
              <a:t>:</a:t>
            </a:r>
          </a:p>
          <a:p>
            <a:pPr marL="539750" lvl="1" indent="-360363" eaLnBrk="1" hangingPunct="1">
              <a:lnSpc>
                <a:spcPct val="90000"/>
              </a:lnSpc>
              <a:buClr>
                <a:srgbClr val="3399FF"/>
              </a:buClr>
              <a:buFont typeface="Wingdings" pitchFamily="2" charset="2"/>
              <a:buNone/>
              <a:defRPr/>
            </a:pPr>
            <a:endParaRPr lang="en-US" altLang="de-DE" sz="2000" dirty="0"/>
          </a:p>
          <a:p>
            <a:pPr>
              <a:defRPr/>
            </a:pPr>
            <a:r>
              <a:rPr lang="en-GB" i="1" dirty="0"/>
              <a:t>Let’s jump to the end and imagine the product is finally developed – how would you describe it and how would you position it and why?</a:t>
            </a:r>
            <a:endParaRPr lang="de-CH" sz="2400" dirty="0"/>
          </a:p>
          <a:p>
            <a:pPr lvl="1">
              <a:defRPr/>
            </a:pPr>
            <a:r>
              <a:rPr lang="en-GB" dirty="0"/>
              <a:t>Attractiveness of market – What is the size of the market? Who else is playing in that market? What are the margins that can be achieved in that market?</a:t>
            </a:r>
            <a:endParaRPr lang="de-CH" sz="2000" dirty="0"/>
          </a:p>
          <a:p>
            <a:pPr lvl="1">
              <a:defRPr/>
            </a:pPr>
            <a:r>
              <a:rPr lang="en-GB" dirty="0"/>
              <a:t>Presentation of products and technologies which are competition of own product proposal</a:t>
            </a:r>
            <a:endParaRPr lang="de-CH" sz="2000" dirty="0"/>
          </a:p>
          <a:p>
            <a:pPr lvl="1">
              <a:defRPr/>
            </a:pPr>
            <a:r>
              <a:rPr lang="en-GB" dirty="0"/>
              <a:t>Estimated price which customer might pay and why</a:t>
            </a:r>
            <a:endParaRPr lang="de-CH" sz="2000" dirty="0"/>
          </a:p>
          <a:p>
            <a:pPr lvl="1">
              <a:defRPr/>
            </a:pPr>
            <a:r>
              <a:rPr lang="en-GB" dirty="0"/>
              <a:t>Rough cost estimate for a certain volume  - how does this compare to competing products?</a:t>
            </a:r>
            <a:endParaRPr lang="de-CH" sz="2000" dirty="0"/>
          </a:p>
        </p:txBody>
      </p:sp>
      <p:sp>
        <p:nvSpPr>
          <p:cNvPr id="3" name="Fußzeilenplatzhalter 2">
            <a:extLst>
              <a:ext uri="{FF2B5EF4-FFF2-40B4-BE49-F238E27FC236}">
                <a16:creationId xmlns:a16="http://schemas.microsoft.com/office/drawing/2014/main" id="{AF0C577D-9D3C-4E4F-96B5-554E850DB5A7}"/>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dirty="0"/>
          </a:p>
        </p:txBody>
      </p:sp>
    </p:spTree>
    <p:extLst>
      <p:ext uri="{BB962C8B-B14F-4D97-AF65-F5344CB8AC3E}">
        <p14:creationId xmlns:p14="http://schemas.microsoft.com/office/powerpoint/2010/main" val="3350903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4975CD-971E-AF4B-82FA-959A5AB6AC90}"/>
              </a:ext>
            </a:extLst>
          </p:cNvPr>
          <p:cNvSpPr>
            <a:spLocks noGrp="1"/>
          </p:cNvSpPr>
          <p:nvPr>
            <p:ph type="title"/>
          </p:nvPr>
        </p:nvSpPr>
        <p:spPr/>
        <p:txBody>
          <a:bodyPr>
            <a:normAutofit fontScale="90000"/>
          </a:bodyPr>
          <a:lstStyle/>
          <a:p>
            <a:pPr eaLnBrk="1" hangingPunct="1">
              <a:spcBef>
                <a:spcPct val="0"/>
              </a:spcBef>
              <a:buClrTx/>
              <a:buFontTx/>
              <a:buNone/>
            </a:pPr>
            <a:r>
              <a:rPr lang="de-CH" dirty="0" err="1"/>
              <a:t>Current</a:t>
            </a:r>
            <a:r>
              <a:rPr lang="de-CH" dirty="0"/>
              <a:t> Status – 1-2 </a:t>
            </a:r>
            <a:r>
              <a:rPr lang="de-CH" dirty="0" err="1"/>
              <a:t>slides</a:t>
            </a:r>
            <a:endParaRPr lang="de-DE" altLang="de-DE" sz="3600" b="1" dirty="0"/>
          </a:p>
        </p:txBody>
      </p:sp>
      <p:sp>
        <p:nvSpPr>
          <p:cNvPr id="15" name="Inhaltsplatzhalter 1">
            <a:extLst>
              <a:ext uri="{FF2B5EF4-FFF2-40B4-BE49-F238E27FC236}">
                <a16:creationId xmlns:a16="http://schemas.microsoft.com/office/drawing/2014/main" id="{39118105-F015-4160-90D9-755FDF50EC82}"/>
              </a:ext>
            </a:extLst>
          </p:cNvPr>
          <p:cNvSpPr txBox="1">
            <a:spLocks/>
          </p:cNvSpPr>
          <p:nvPr/>
        </p:nvSpPr>
        <p:spPr>
          <a:xfrm>
            <a:off x="838200" y="1465493"/>
            <a:ext cx="10998896" cy="4643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1800" dirty="0" err="1"/>
              <a:t>What</a:t>
            </a:r>
            <a:r>
              <a:rPr lang="de-CH" sz="1800" dirty="0"/>
              <a:t> </a:t>
            </a:r>
            <a:r>
              <a:rPr lang="de-CH" sz="1800" dirty="0" err="1"/>
              <a:t>has</a:t>
            </a:r>
            <a:r>
              <a:rPr lang="de-CH" sz="1800" dirty="0"/>
              <a:t> </a:t>
            </a:r>
            <a:r>
              <a:rPr lang="de-CH" sz="1800" dirty="0" err="1"/>
              <a:t>been</a:t>
            </a:r>
            <a:r>
              <a:rPr lang="de-CH" sz="1800" dirty="0"/>
              <a:t> </a:t>
            </a:r>
            <a:r>
              <a:rPr lang="de-CH" sz="1800" dirty="0" err="1"/>
              <a:t>achieved</a:t>
            </a:r>
            <a:r>
              <a:rPr lang="de-CH" sz="1800" dirty="0"/>
              <a:t> so </a:t>
            </a:r>
            <a:r>
              <a:rPr lang="de-CH" sz="1800" dirty="0" err="1"/>
              <a:t>far</a:t>
            </a:r>
            <a:r>
              <a:rPr lang="de-CH" sz="1800" dirty="0"/>
              <a:t>?</a:t>
            </a:r>
          </a:p>
          <a:p>
            <a:r>
              <a:rPr lang="de-CH" sz="1800" dirty="0" err="1"/>
              <a:t>What</a:t>
            </a:r>
            <a:r>
              <a:rPr lang="de-CH" sz="1800" dirty="0"/>
              <a:t> </a:t>
            </a:r>
            <a:r>
              <a:rPr lang="de-CH" sz="1800" dirty="0" err="1"/>
              <a:t>work</a:t>
            </a:r>
            <a:r>
              <a:rPr lang="de-CH" sz="1800" dirty="0"/>
              <a:t> was </a:t>
            </a:r>
            <a:r>
              <a:rPr lang="de-CH" sz="1800" dirty="0" err="1"/>
              <a:t>done</a:t>
            </a:r>
            <a:r>
              <a:rPr lang="de-CH" sz="1800" dirty="0"/>
              <a:t>?</a:t>
            </a:r>
          </a:p>
          <a:p>
            <a:pPr marL="0" indent="0">
              <a:buNone/>
            </a:pPr>
            <a:endParaRPr lang="de-CH" sz="1800" b="1" dirty="0"/>
          </a:p>
          <a:p>
            <a:pPr marL="0" indent="0">
              <a:buNone/>
            </a:pPr>
            <a:r>
              <a:rPr lang="de-CH" sz="1800" b="1" dirty="0" err="1"/>
              <a:t>Highly</a:t>
            </a:r>
            <a:r>
              <a:rPr lang="de-CH" sz="1800" b="1" dirty="0"/>
              <a:t> relevant – </a:t>
            </a:r>
            <a:r>
              <a:rPr lang="de-CH" sz="1800" b="1" dirty="0" err="1"/>
              <a:t>identify</a:t>
            </a:r>
            <a:r>
              <a:rPr lang="de-CH" sz="1800" b="1" dirty="0"/>
              <a:t> potential </a:t>
            </a:r>
            <a:r>
              <a:rPr lang="de-CH" sz="1800" b="1" dirty="0" err="1"/>
              <a:t>killers</a:t>
            </a:r>
            <a:endParaRPr lang="de-CH" sz="1800" b="1" dirty="0"/>
          </a:p>
          <a:p>
            <a:r>
              <a:rPr lang="de-CH" sz="1800" dirty="0"/>
              <a:t>Patent </a:t>
            </a:r>
            <a:r>
              <a:rPr lang="de-CH" sz="1800" dirty="0" err="1"/>
              <a:t>search</a:t>
            </a:r>
            <a:r>
              <a:rPr lang="de-CH" sz="1800" dirty="0"/>
              <a:t> – </a:t>
            </a:r>
            <a:r>
              <a:rPr lang="de-CH" sz="1800" dirty="0" err="1"/>
              <a:t>What</a:t>
            </a:r>
            <a:r>
              <a:rPr lang="de-CH" sz="1800" dirty="0"/>
              <a:t> </a:t>
            </a:r>
            <a:r>
              <a:rPr lang="de-CH" sz="1800" dirty="0" err="1"/>
              <a:t>is</a:t>
            </a:r>
            <a:r>
              <a:rPr lang="de-CH" sz="1800" dirty="0"/>
              <a:t> </a:t>
            </a:r>
            <a:r>
              <a:rPr lang="de-CH" sz="1800" dirty="0" err="1"/>
              <a:t>the</a:t>
            </a:r>
            <a:r>
              <a:rPr lang="de-CH" sz="1800" dirty="0"/>
              <a:t> </a:t>
            </a:r>
            <a:r>
              <a:rPr lang="de-CH" sz="1800" dirty="0" err="1"/>
              <a:t>situation</a:t>
            </a:r>
            <a:r>
              <a:rPr lang="de-CH" sz="1800" dirty="0"/>
              <a:t>?</a:t>
            </a:r>
          </a:p>
          <a:p>
            <a:pPr lvl="1"/>
            <a:r>
              <a:rPr lang="de-CH" sz="1800" dirty="0"/>
              <a:t>Are </a:t>
            </a:r>
            <a:r>
              <a:rPr lang="de-CH" sz="1800" dirty="0" err="1"/>
              <a:t>there</a:t>
            </a:r>
            <a:r>
              <a:rPr lang="de-CH" sz="1800" dirty="0"/>
              <a:t> potential </a:t>
            </a:r>
            <a:r>
              <a:rPr lang="de-CH" sz="1800" dirty="0" err="1"/>
              <a:t>risks</a:t>
            </a:r>
            <a:r>
              <a:rPr lang="de-CH" sz="1800" dirty="0"/>
              <a:t>?</a:t>
            </a:r>
          </a:p>
          <a:p>
            <a:r>
              <a:rPr lang="de-CH" sz="1800" dirty="0"/>
              <a:t>State </a:t>
            </a:r>
            <a:r>
              <a:rPr lang="de-CH" sz="1800" dirty="0" err="1"/>
              <a:t>of</a:t>
            </a:r>
            <a:r>
              <a:rPr lang="de-CH" sz="1800" dirty="0"/>
              <a:t> </a:t>
            </a:r>
            <a:r>
              <a:rPr lang="de-CH" sz="1800" dirty="0" err="1"/>
              <a:t>the</a:t>
            </a:r>
            <a:r>
              <a:rPr lang="de-CH" sz="1800" dirty="0"/>
              <a:t> </a:t>
            </a:r>
            <a:r>
              <a:rPr lang="de-CH" sz="1800" dirty="0" err="1"/>
              <a:t>art</a:t>
            </a:r>
            <a:endParaRPr lang="de-CH" sz="1800" dirty="0"/>
          </a:p>
          <a:p>
            <a:pPr lvl="1"/>
            <a:r>
              <a:rPr lang="de-CH" sz="1800" dirty="0" err="1"/>
              <a:t>Is</a:t>
            </a:r>
            <a:r>
              <a:rPr lang="de-CH" sz="1800" dirty="0"/>
              <a:t> such a </a:t>
            </a:r>
            <a:r>
              <a:rPr lang="de-CH" sz="1800" dirty="0" err="1"/>
              <a:t>product</a:t>
            </a:r>
            <a:r>
              <a:rPr lang="de-CH" sz="1800" dirty="0"/>
              <a:t> </a:t>
            </a:r>
            <a:r>
              <a:rPr lang="de-CH" sz="1800" dirty="0" err="1"/>
              <a:t>or</a:t>
            </a:r>
            <a:r>
              <a:rPr lang="de-CH" sz="1800" dirty="0"/>
              <a:t> a </a:t>
            </a:r>
            <a:r>
              <a:rPr lang="de-CH" sz="1800" dirty="0" err="1"/>
              <a:t>similar</a:t>
            </a:r>
            <a:r>
              <a:rPr lang="de-CH" sz="1800" dirty="0"/>
              <a:t> </a:t>
            </a:r>
            <a:r>
              <a:rPr lang="de-CH" sz="1800" dirty="0" err="1"/>
              <a:t>product</a:t>
            </a:r>
            <a:r>
              <a:rPr lang="de-CH" sz="1800" dirty="0"/>
              <a:t> </a:t>
            </a:r>
            <a:r>
              <a:rPr lang="de-CH" sz="1800" dirty="0" err="1"/>
              <a:t>already</a:t>
            </a:r>
            <a:r>
              <a:rPr lang="de-CH" sz="1800" dirty="0"/>
              <a:t> </a:t>
            </a:r>
            <a:r>
              <a:rPr lang="de-CH" sz="1800" dirty="0" err="1"/>
              <a:t>existing</a:t>
            </a:r>
            <a:r>
              <a:rPr lang="de-CH" sz="1800" dirty="0"/>
              <a:t> in </a:t>
            </a:r>
            <a:r>
              <a:rPr lang="de-CH" sz="1800" dirty="0" err="1"/>
              <a:t>the</a:t>
            </a:r>
            <a:r>
              <a:rPr lang="de-CH" sz="1800" dirty="0"/>
              <a:t> </a:t>
            </a:r>
            <a:r>
              <a:rPr lang="de-CH" sz="1800" dirty="0" err="1"/>
              <a:t>market</a:t>
            </a:r>
            <a:r>
              <a:rPr lang="de-CH" sz="1800" dirty="0"/>
              <a:t>?</a:t>
            </a:r>
          </a:p>
          <a:p>
            <a:pPr lvl="1"/>
            <a:r>
              <a:rPr lang="de-CH" sz="1800" dirty="0" err="1"/>
              <a:t>How</a:t>
            </a:r>
            <a:r>
              <a:rPr lang="de-CH" sz="1800" dirty="0"/>
              <a:t> </a:t>
            </a:r>
            <a:r>
              <a:rPr lang="de-CH" sz="1800" dirty="0" err="1"/>
              <a:t>would</a:t>
            </a:r>
            <a:r>
              <a:rPr lang="de-CH" sz="1800" dirty="0"/>
              <a:t> </a:t>
            </a:r>
            <a:r>
              <a:rPr lang="de-CH" sz="1800" dirty="0" err="1"/>
              <a:t>your</a:t>
            </a:r>
            <a:r>
              <a:rPr lang="de-CH" sz="1800" dirty="0"/>
              <a:t> </a:t>
            </a:r>
            <a:r>
              <a:rPr lang="de-CH" sz="1800" dirty="0" err="1"/>
              <a:t>idea</a:t>
            </a:r>
            <a:r>
              <a:rPr lang="de-CH" sz="1800" dirty="0"/>
              <a:t> / </a:t>
            </a:r>
            <a:r>
              <a:rPr lang="de-CH" sz="1800" dirty="0" err="1"/>
              <a:t>product</a:t>
            </a:r>
            <a:r>
              <a:rPr lang="de-CH" sz="1800" dirty="0"/>
              <a:t> </a:t>
            </a:r>
            <a:r>
              <a:rPr lang="de-CH" sz="1800" dirty="0" err="1"/>
              <a:t>differ</a:t>
            </a:r>
            <a:r>
              <a:rPr lang="de-CH" sz="1800" dirty="0"/>
              <a:t> </a:t>
            </a:r>
            <a:r>
              <a:rPr lang="de-CH" sz="1800" dirty="0" err="1"/>
              <a:t>from</a:t>
            </a:r>
            <a:r>
              <a:rPr lang="de-CH" sz="1800" dirty="0"/>
              <a:t> </a:t>
            </a:r>
            <a:r>
              <a:rPr lang="de-CH" sz="1800" dirty="0" err="1"/>
              <a:t>the</a:t>
            </a:r>
            <a:r>
              <a:rPr lang="de-CH" sz="1800" dirty="0"/>
              <a:t> </a:t>
            </a:r>
            <a:r>
              <a:rPr lang="de-CH" sz="1800" dirty="0" err="1"/>
              <a:t>existing</a:t>
            </a:r>
            <a:r>
              <a:rPr lang="de-CH" sz="1800" dirty="0"/>
              <a:t> </a:t>
            </a:r>
            <a:r>
              <a:rPr lang="de-CH" sz="1800" dirty="0" err="1"/>
              <a:t>product</a:t>
            </a:r>
            <a:r>
              <a:rPr lang="de-CH" sz="1800" dirty="0"/>
              <a:t>?</a:t>
            </a:r>
          </a:p>
          <a:p>
            <a:pPr lvl="2"/>
            <a:r>
              <a:rPr lang="de-CH" sz="1600" dirty="0"/>
              <a:t>Price &amp; </a:t>
            </a:r>
            <a:r>
              <a:rPr lang="de-CH" sz="1600" dirty="0" err="1"/>
              <a:t>costs</a:t>
            </a:r>
            <a:endParaRPr lang="de-CH" sz="1600" dirty="0"/>
          </a:p>
          <a:p>
            <a:pPr lvl="2"/>
            <a:r>
              <a:rPr lang="de-CH" sz="1600" dirty="0"/>
              <a:t>Values / </a:t>
            </a:r>
            <a:r>
              <a:rPr lang="de-CH" sz="1600" dirty="0" err="1"/>
              <a:t>properties</a:t>
            </a:r>
            <a:r>
              <a:rPr lang="de-CH" sz="1600" dirty="0"/>
              <a:t> / </a:t>
            </a:r>
            <a:r>
              <a:rPr lang="de-CH" sz="1600" dirty="0" err="1"/>
              <a:t>matching</a:t>
            </a:r>
            <a:r>
              <a:rPr lang="de-CH" sz="1600" dirty="0"/>
              <a:t> </a:t>
            </a:r>
            <a:r>
              <a:rPr lang="de-CH" sz="1600" dirty="0" err="1"/>
              <a:t>needs</a:t>
            </a:r>
            <a:endParaRPr lang="de-CH" sz="1600" dirty="0"/>
          </a:p>
          <a:p>
            <a:pPr lvl="1"/>
            <a:r>
              <a:rPr lang="de-CH" sz="1800" dirty="0" err="1"/>
              <a:t>How</a:t>
            </a:r>
            <a:r>
              <a:rPr lang="de-CH" sz="1800" dirty="0"/>
              <a:t> </a:t>
            </a:r>
            <a:r>
              <a:rPr lang="de-CH" sz="1800" dirty="0" err="1"/>
              <a:t>successful</a:t>
            </a:r>
            <a:r>
              <a:rPr lang="de-CH" sz="1800" dirty="0"/>
              <a:t> </a:t>
            </a:r>
            <a:r>
              <a:rPr lang="de-CH" sz="1800" dirty="0" err="1"/>
              <a:t>is</a:t>
            </a:r>
            <a:r>
              <a:rPr lang="de-CH" sz="1800" dirty="0"/>
              <a:t> </a:t>
            </a:r>
            <a:r>
              <a:rPr lang="de-CH" sz="1800" dirty="0" err="1"/>
              <a:t>the</a:t>
            </a:r>
            <a:r>
              <a:rPr lang="de-CH" sz="1800" dirty="0"/>
              <a:t> </a:t>
            </a:r>
            <a:r>
              <a:rPr lang="de-CH" sz="1800" dirty="0" err="1"/>
              <a:t>existing</a:t>
            </a:r>
            <a:r>
              <a:rPr lang="de-CH" sz="1800" dirty="0"/>
              <a:t> </a:t>
            </a:r>
            <a:r>
              <a:rPr lang="de-CH" sz="1800" dirty="0" err="1"/>
              <a:t>product</a:t>
            </a:r>
            <a:r>
              <a:rPr lang="de-CH" sz="1800" dirty="0"/>
              <a:t> in </a:t>
            </a:r>
            <a:r>
              <a:rPr lang="de-CH" sz="1800" dirty="0" err="1"/>
              <a:t>the</a:t>
            </a:r>
            <a:r>
              <a:rPr lang="de-CH" sz="1800" dirty="0"/>
              <a:t> </a:t>
            </a:r>
            <a:r>
              <a:rPr lang="de-CH" sz="1800" dirty="0" err="1"/>
              <a:t>market</a:t>
            </a:r>
            <a:r>
              <a:rPr lang="de-CH" sz="1800" dirty="0"/>
              <a:t>?</a:t>
            </a:r>
          </a:p>
          <a:p>
            <a:pPr lvl="2"/>
            <a:r>
              <a:rPr lang="de-CH" sz="1600" dirty="0"/>
              <a:t>Market </a:t>
            </a:r>
            <a:r>
              <a:rPr lang="de-CH" sz="1600" dirty="0" err="1"/>
              <a:t>share</a:t>
            </a:r>
            <a:r>
              <a:rPr lang="de-CH" sz="1600" dirty="0"/>
              <a:t> / Sales </a:t>
            </a:r>
            <a:r>
              <a:rPr lang="de-CH" sz="1600" dirty="0" err="1"/>
              <a:t>volume</a:t>
            </a:r>
            <a:r>
              <a:rPr lang="de-CH" sz="1600" dirty="0"/>
              <a:t> / global </a:t>
            </a:r>
            <a:r>
              <a:rPr lang="de-CH" sz="1600" dirty="0" err="1"/>
              <a:t>or</a:t>
            </a:r>
            <a:r>
              <a:rPr lang="de-CH" sz="1600" dirty="0"/>
              <a:t> regional </a:t>
            </a:r>
            <a:r>
              <a:rPr lang="de-CH" sz="1600" dirty="0" err="1"/>
              <a:t>presence</a:t>
            </a:r>
            <a:r>
              <a:rPr lang="de-CH" sz="1600" dirty="0"/>
              <a:t> / Distribution </a:t>
            </a:r>
            <a:r>
              <a:rPr lang="de-CH" sz="1600" dirty="0" err="1"/>
              <a:t>channels</a:t>
            </a:r>
            <a:endParaRPr lang="de-CH" sz="1600" dirty="0"/>
          </a:p>
          <a:p>
            <a:pPr lvl="2"/>
            <a:r>
              <a:rPr lang="de-CH" sz="1600" dirty="0" err="1"/>
              <a:t>How</a:t>
            </a:r>
            <a:r>
              <a:rPr lang="de-CH" sz="1600" dirty="0"/>
              <a:t> do </a:t>
            </a:r>
            <a:r>
              <a:rPr lang="de-CH" sz="1600" dirty="0" err="1"/>
              <a:t>you</a:t>
            </a:r>
            <a:r>
              <a:rPr lang="de-CH" sz="1600" dirty="0"/>
              <a:t> </a:t>
            </a:r>
            <a:r>
              <a:rPr lang="de-CH" sz="1600" dirty="0" err="1"/>
              <a:t>want</a:t>
            </a:r>
            <a:r>
              <a:rPr lang="de-CH" sz="1600" dirty="0"/>
              <a:t> </a:t>
            </a:r>
            <a:r>
              <a:rPr lang="de-CH" sz="1600" dirty="0" err="1"/>
              <a:t>to</a:t>
            </a:r>
            <a:r>
              <a:rPr lang="de-CH" sz="1600" dirty="0"/>
              <a:t> </a:t>
            </a:r>
            <a:r>
              <a:rPr lang="de-CH" sz="1600" dirty="0" err="1"/>
              <a:t>beat</a:t>
            </a:r>
            <a:r>
              <a:rPr lang="de-CH" sz="1600" dirty="0"/>
              <a:t> </a:t>
            </a:r>
            <a:r>
              <a:rPr lang="de-CH" sz="1600" dirty="0" err="1"/>
              <a:t>it</a:t>
            </a:r>
            <a:r>
              <a:rPr lang="de-CH" sz="1600" dirty="0"/>
              <a:t>?</a:t>
            </a:r>
          </a:p>
          <a:p>
            <a:pPr marL="457200" lvl="1" indent="0">
              <a:buNone/>
            </a:pPr>
            <a:endParaRPr lang="de-CH" sz="1800" dirty="0"/>
          </a:p>
        </p:txBody>
      </p:sp>
      <p:sp>
        <p:nvSpPr>
          <p:cNvPr id="3" name="Fußzeilenplatzhalter 2">
            <a:extLst>
              <a:ext uri="{FF2B5EF4-FFF2-40B4-BE49-F238E27FC236}">
                <a16:creationId xmlns:a16="http://schemas.microsoft.com/office/drawing/2014/main" id="{9C8B2DEA-928F-4627-A2A8-3C6048971907}"/>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dirty="0"/>
          </a:p>
        </p:txBody>
      </p:sp>
    </p:spTree>
    <p:extLst>
      <p:ext uri="{BB962C8B-B14F-4D97-AF65-F5344CB8AC3E}">
        <p14:creationId xmlns:p14="http://schemas.microsoft.com/office/powerpoint/2010/main" val="3304817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4975CD-971E-AF4B-82FA-959A5AB6AC90}"/>
              </a:ext>
            </a:extLst>
          </p:cNvPr>
          <p:cNvSpPr>
            <a:spLocks noGrp="1"/>
          </p:cNvSpPr>
          <p:nvPr>
            <p:ph type="title"/>
          </p:nvPr>
        </p:nvSpPr>
        <p:spPr/>
        <p:txBody>
          <a:bodyPr>
            <a:normAutofit fontScale="90000"/>
          </a:bodyPr>
          <a:lstStyle/>
          <a:p>
            <a:pPr eaLnBrk="1" hangingPunct="1">
              <a:spcBef>
                <a:spcPct val="0"/>
              </a:spcBef>
              <a:buClrTx/>
              <a:buFontTx/>
              <a:buNone/>
            </a:pPr>
            <a:r>
              <a:rPr lang="de-CH" altLang="de-DE" sz="3600" b="1" dirty="0"/>
              <a:t>Next </a:t>
            </a:r>
            <a:r>
              <a:rPr lang="de-CH" altLang="de-DE" sz="3600" b="1" dirty="0" err="1"/>
              <a:t>Steps</a:t>
            </a:r>
            <a:r>
              <a:rPr lang="de-CH" altLang="de-DE" sz="3600" b="1" dirty="0"/>
              <a:t> – </a:t>
            </a:r>
            <a:r>
              <a:rPr lang="de-CH" altLang="de-DE" sz="3600" b="1" dirty="0" err="1"/>
              <a:t>show</a:t>
            </a:r>
            <a:r>
              <a:rPr lang="de-CH" altLang="de-DE" sz="3600" b="1" dirty="0"/>
              <a:t> </a:t>
            </a:r>
            <a:r>
              <a:rPr lang="de-CH" altLang="de-DE" sz="3600" b="1" dirty="0" err="1"/>
              <a:t>project</a:t>
            </a:r>
            <a:r>
              <a:rPr lang="de-CH" altLang="de-DE" sz="3600" b="1" dirty="0"/>
              <a:t> plan – 1 </a:t>
            </a:r>
            <a:r>
              <a:rPr lang="de-CH" altLang="de-DE" sz="3600" b="1" dirty="0" err="1"/>
              <a:t>slide</a:t>
            </a:r>
            <a:endParaRPr lang="de-DE" altLang="de-DE" sz="3600" b="1" dirty="0"/>
          </a:p>
        </p:txBody>
      </p:sp>
      <p:sp>
        <p:nvSpPr>
          <p:cNvPr id="15" name="Inhaltsplatzhalter 1">
            <a:extLst>
              <a:ext uri="{FF2B5EF4-FFF2-40B4-BE49-F238E27FC236}">
                <a16:creationId xmlns:a16="http://schemas.microsoft.com/office/drawing/2014/main" id="{39118105-F015-4160-90D9-755FDF50EC82}"/>
              </a:ext>
            </a:extLst>
          </p:cNvPr>
          <p:cNvSpPr txBox="1">
            <a:spLocks/>
          </p:cNvSpPr>
          <p:nvPr/>
        </p:nvSpPr>
        <p:spPr>
          <a:xfrm>
            <a:off x="838200" y="1465493"/>
            <a:ext cx="10998896" cy="4643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de-DE" sz="2000" dirty="0"/>
              <a:t>Milestones</a:t>
            </a:r>
          </a:p>
          <a:p>
            <a:r>
              <a:rPr lang="en-US" altLang="de-DE" sz="2000" dirty="0"/>
              <a:t>Actions</a:t>
            </a:r>
          </a:p>
          <a:p>
            <a:r>
              <a:rPr lang="en-US" altLang="de-DE" sz="2000" dirty="0"/>
              <a:t>What should be achieved by the grant received and till when?</a:t>
            </a:r>
          </a:p>
          <a:p>
            <a:r>
              <a:rPr lang="en-US" altLang="de-DE" sz="2000" dirty="0"/>
              <a:t>What is the bigger picture – is there a larger project planned?</a:t>
            </a:r>
          </a:p>
          <a:p>
            <a:pPr lvl="1"/>
            <a:r>
              <a:rPr lang="en-US" altLang="de-DE" sz="1800" dirty="0"/>
              <a:t>Is there a subsequent project possible?</a:t>
            </a:r>
          </a:p>
          <a:p>
            <a:pPr lvl="1"/>
            <a:r>
              <a:rPr lang="en-US" altLang="de-DE" sz="1800" dirty="0"/>
              <a:t>What would be its contents?</a:t>
            </a:r>
          </a:p>
          <a:p>
            <a:pPr lvl="1"/>
            <a:r>
              <a:rPr lang="en-US" altLang="de-DE" sz="1800" dirty="0"/>
              <a:t>Why would it be innovative?</a:t>
            </a:r>
          </a:p>
        </p:txBody>
      </p:sp>
      <p:sp>
        <p:nvSpPr>
          <p:cNvPr id="3" name="Fußzeilenplatzhalter 2">
            <a:extLst>
              <a:ext uri="{FF2B5EF4-FFF2-40B4-BE49-F238E27FC236}">
                <a16:creationId xmlns:a16="http://schemas.microsoft.com/office/drawing/2014/main" id="{B33C247A-7231-4298-B7EF-E6306FEB1294}"/>
              </a:ext>
            </a:extLst>
          </p:cNvPr>
          <p:cNvSpPr>
            <a:spLocks noGrp="1"/>
          </p:cNvSpPr>
          <p:nvPr>
            <p:ph type="ftr" sz="quarter" idx="11"/>
          </p:nvPr>
        </p:nvSpPr>
        <p:spPr/>
        <p:txBody>
          <a:bodyPr/>
          <a:lstStyle/>
          <a:p>
            <a:r>
              <a:rPr lang="en-US"/>
              <a:t>The information presented is confidential and all rights remain with the presenting party – SFR Review Workshop 2021 </a:t>
            </a:r>
            <a:endParaRPr lang="de-CH" dirty="0"/>
          </a:p>
        </p:txBody>
      </p:sp>
    </p:spTree>
    <p:extLst>
      <p:ext uri="{BB962C8B-B14F-4D97-AF65-F5344CB8AC3E}">
        <p14:creationId xmlns:p14="http://schemas.microsoft.com/office/powerpoint/2010/main" val="333389901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4F27B1F1F196C418570EF2DDA33D144" ma:contentTypeVersion="13" ma:contentTypeDescription="Ein neues Dokument erstellen." ma:contentTypeScope="" ma:versionID="c41c64fa9ad2c69c2f9a4205bd47a649">
  <xsd:schema xmlns:xsd="http://www.w3.org/2001/XMLSchema" xmlns:xs="http://www.w3.org/2001/XMLSchema" xmlns:p="http://schemas.microsoft.com/office/2006/metadata/properties" xmlns:ns2="fe2cac95-c024-4a4f-b155-9566e78a7626" xmlns:ns3="e36d940d-8ff2-4e1e-a95d-2d9a7b421dba" targetNamespace="http://schemas.microsoft.com/office/2006/metadata/properties" ma:root="true" ma:fieldsID="891e52c01d54f659959b37eb16e0f243" ns2:_="" ns3:_="">
    <xsd:import namespace="fe2cac95-c024-4a4f-b155-9566e78a7626"/>
    <xsd:import namespace="e36d940d-8ff2-4e1e-a95d-2d9a7b421d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2cac95-c024-4a4f-b155-9566e78a76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6d940d-8ff2-4e1e-a95d-2d9a7b421dba" elementFormDefault="qualified">
    <xsd:import namespace="http://schemas.microsoft.com/office/2006/documentManagement/types"/>
    <xsd:import namespace="http://schemas.microsoft.com/office/infopath/2007/PartnerControls"/>
    <xsd:element name="SharedWithUsers" ma:index="14"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5E0ABB-1BFA-4557-A500-84E195367BCA}">
  <ds:schemaRefs>
    <ds:schemaRef ds:uri="http://www.w3.org/XML/1998/namespace"/>
    <ds:schemaRef ds:uri="http://purl.org/dc/terms/"/>
    <ds:schemaRef ds:uri="http://purl.org/dc/elements/1.1/"/>
    <ds:schemaRef ds:uri="http://schemas.openxmlformats.org/package/2006/metadata/core-properties"/>
    <ds:schemaRef ds:uri="http://schemas.microsoft.com/office/infopath/2007/PartnerControls"/>
    <ds:schemaRef ds:uri="e36d940d-8ff2-4e1e-a95d-2d9a7b421dba"/>
    <ds:schemaRef ds:uri="http://schemas.microsoft.com/office/2006/documentManagement/types"/>
    <ds:schemaRef ds:uri="fe2cac95-c024-4a4f-b155-9566e78a7626"/>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6D2B500-BE5B-470E-BCEF-48D249E8D95F}">
  <ds:schemaRefs>
    <ds:schemaRef ds:uri="http://schemas.microsoft.com/sharepoint/v3/contenttype/forms"/>
  </ds:schemaRefs>
</ds:datastoreItem>
</file>

<file path=customXml/itemProps3.xml><?xml version="1.0" encoding="utf-8"?>
<ds:datastoreItem xmlns:ds="http://schemas.openxmlformats.org/officeDocument/2006/customXml" ds:itemID="{21034EEE-27FD-46CC-A631-B44982DC3FB9}"/>
</file>

<file path=docProps/app.xml><?xml version="1.0" encoding="utf-8"?>
<Properties xmlns="http://schemas.openxmlformats.org/officeDocument/2006/extended-properties" xmlns:vt="http://schemas.openxmlformats.org/officeDocument/2006/docPropsVTypes">
  <TotalTime>0</TotalTime>
  <Words>640</Words>
  <Application>Microsoft Office PowerPoint</Application>
  <PresentationFormat>Breitbild</PresentationFormat>
  <Paragraphs>65</Paragraphs>
  <Slides>6</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6</vt:i4>
      </vt:variant>
    </vt:vector>
  </HeadingPairs>
  <TitlesOfParts>
    <vt:vector size="11" baseType="lpstr">
      <vt:lpstr>Arial</vt:lpstr>
      <vt:lpstr>Calibri</vt:lpstr>
      <vt:lpstr>Calibri Light</vt:lpstr>
      <vt:lpstr>Wingdings</vt:lpstr>
      <vt:lpstr>Office</vt:lpstr>
      <vt:lpstr>Review Workshop on Swiss Food Research Call 2021  xxxx(month).yy(day), 2021 Project Title / Project Number</vt:lpstr>
      <vt:lpstr>Overview 1 – 1 to 2 slides</vt:lpstr>
      <vt:lpstr>Product / USP/ Market Potential – 2 to 3 slides </vt:lpstr>
      <vt:lpstr>Market Potential / Business Case – 1 to 2 slides</vt:lpstr>
      <vt:lpstr>Current Status – 1-2 slides</vt:lpstr>
      <vt:lpstr>Next Steps – show project plan – 1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Workshop on Swiss Food Research Call 2021  xxxx(month).yy(day), 2021 Project Title / Project Number</dc:title>
  <dc:creator>Lucas Grob, Swiss Food Research</dc:creator>
  <cp:lastModifiedBy>Lucas Grob, Swiss Food Research</cp:lastModifiedBy>
  <cp:revision>2</cp:revision>
  <dcterms:created xsi:type="dcterms:W3CDTF">2021-09-28T08:49:34Z</dcterms:created>
  <dcterms:modified xsi:type="dcterms:W3CDTF">2021-09-28T09:54:05Z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0x01010074F27B1F1F196C418570EF2DDA33D144</vt:lpwstr>
  </property>
</Properties>
</file>